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0058400" cy="15544800"/>
  <p:notesSz cx="6858000" cy="9144000"/>
  <p:embeddedFontLs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Acme" panose="020B0604020202020204" charset="0"/>
      <p:regular r:id="rId12"/>
    </p:embeddedFont>
    <p:embeddedFont>
      <p:font typeface="Ultra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89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2484" y="66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19918" y="685800"/>
            <a:ext cx="221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0954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9338" y="685800"/>
            <a:ext cx="22193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008ba113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9338" y="685800"/>
            <a:ext cx="22193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008ba113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À l’aide de la loupe (Zoomer)  grossir l’image à 100% pour mieux voir la composition des oeuvres.</a:t>
            </a:r>
            <a:endParaRPr sz="3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008ba113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9338" y="685800"/>
            <a:ext cx="22193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008ba113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Activité d’appréciation des oeuvres d’</a:t>
            </a:r>
            <a:r>
              <a:rPr lang="fr" sz="1400">
                <a:solidFill>
                  <a:schemeClr val="dk1"/>
                </a:solidFill>
              </a:rPr>
              <a:t>Arcimboldo</a:t>
            </a: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008ba113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9338" y="685800"/>
            <a:ext cx="22193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008ba113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À ton tour maintenant de laisser aller ta créativité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Crée ton auto-portrait à la manière d’Arcimboldo.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 utilisant l’outil de recherche d’images, trouve différents fruits et légumes afin de faire ta composition.  Utilise l’extension “png” pour avoir une image sans fond.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Tu peux faire pivoter ton image en utilisant le point de l’image.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Tu peux aussi déplacer ton image à l’aide de l’outil “Faire pivoter” </a:t>
            </a:r>
            <a:r>
              <a:rPr lang="fr">
                <a:solidFill>
                  <a:schemeClr val="dk1"/>
                </a:solidFill>
              </a:rPr>
              <a:t>(voir démarche dans la diapositive suivante).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Tu peux faire une capture d’écran pour utiliser une partie d’une image (voir démarche dans la diapositive suivante).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Utilise le maximum d’espace pour faire ton oeuvre.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À la fin, tu peux personnaliser ton oeuvre avec un </a:t>
            </a:r>
            <a:r>
              <a:rPr lang="fr" b="1"/>
              <a:t>petit </a:t>
            </a:r>
            <a:r>
              <a:rPr lang="fr"/>
              <a:t>accessoire de ton choix.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637a13a67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9338" y="685800"/>
            <a:ext cx="22193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637a13a67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2250271"/>
            <a:ext cx="9372600" cy="6203400"/>
          </a:xfrm>
          <a:prstGeom prst="rect">
            <a:avLst/>
          </a:prstGeom>
        </p:spPr>
        <p:txBody>
          <a:bodyPr spcFirstLastPara="1" wrap="square" lIns="159150" tIns="159150" rIns="159150" bIns="15915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8565356"/>
            <a:ext cx="9372600" cy="23955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3342956"/>
            <a:ext cx="9372600" cy="5934000"/>
          </a:xfrm>
          <a:prstGeom prst="rect">
            <a:avLst/>
          </a:prstGeom>
        </p:spPr>
        <p:txBody>
          <a:bodyPr spcFirstLastPara="1" wrap="square" lIns="159150" tIns="159150" rIns="159150" bIns="15915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9526724"/>
            <a:ext cx="9372600" cy="39312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/>
          <a:lstStyle>
            <a:lvl1pPr marL="457200" lvl="0" indent="-425450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914400" lvl="1" indent="-381000" algn="ctr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>
              <a:spcBef>
                <a:spcPts val="2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ctr">
              <a:spcBef>
                <a:spcPts val="2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>
              <a:spcBef>
                <a:spcPts val="2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>
              <a:spcBef>
                <a:spcPts val="2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2800"/>
              </a:spcBef>
              <a:spcAft>
                <a:spcPts val="2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6500347"/>
            <a:ext cx="9372600" cy="25440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1344964"/>
            <a:ext cx="9372600" cy="17307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3483036"/>
            <a:ext cx="9372600" cy="103251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/>
          <a:lstStyle>
            <a:lvl1pPr marL="457200" lvl="0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914400" lvl="1" indent="-381000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2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2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2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2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2800"/>
              </a:spcBef>
              <a:spcAft>
                <a:spcPts val="2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1344964"/>
            <a:ext cx="9372600" cy="17307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3483036"/>
            <a:ext cx="4399800" cy="103251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3483036"/>
            <a:ext cx="4399800" cy="103251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1344964"/>
            <a:ext cx="9372600" cy="17307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1679147"/>
            <a:ext cx="3088800" cy="2283900"/>
          </a:xfrm>
          <a:prstGeom prst="rect">
            <a:avLst/>
          </a:prstGeom>
        </p:spPr>
        <p:txBody>
          <a:bodyPr spcFirstLastPara="1" wrap="square" lIns="159150" tIns="159150" rIns="159150" bIns="15915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4199680"/>
            <a:ext cx="3088800" cy="96090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/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1360453"/>
            <a:ext cx="7004700" cy="123633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378"/>
            <a:ext cx="5029200" cy="1554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59150" tIns="159150" rIns="159150" bIns="159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3726929"/>
            <a:ext cx="4449600" cy="4479900"/>
          </a:xfrm>
          <a:prstGeom prst="rect">
            <a:avLst/>
          </a:prstGeom>
        </p:spPr>
        <p:txBody>
          <a:bodyPr spcFirstLastPara="1" wrap="square" lIns="159150" tIns="159150" rIns="159150" bIns="15915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8471516"/>
            <a:ext cx="4449600" cy="37326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2188316"/>
            <a:ext cx="4220700" cy="111675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/>
          <a:lstStyle>
            <a:lvl1pPr marL="457200" lvl="0" indent="-4254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914400" lvl="1" indent="-381000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2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2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2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2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2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2800"/>
              </a:spcBef>
              <a:spcAft>
                <a:spcPts val="2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12785738"/>
            <a:ext cx="6598800" cy="1828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1344964"/>
            <a:ext cx="93726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3483036"/>
            <a:ext cx="9372600" cy="10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/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14093277"/>
            <a:ext cx="603600" cy="1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ctr" anchorCtr="0">
            <a:noAutofit/>
          </a:bodyPr>
          <a:lstStyle>
            <a:lvl1pPr lvl="0" algn="r">
              <a:buNone/>
              <a:defRPr sz="1700">
                <a:solidFill>
                  <a:schemeClr val="dk2"/>
                </a:solidFill>
              </a:defRPr>
            </a:lvl1pPr>
            <a:lvl2pPr lvl="1" algn="r">
              <a:buNone/>
              <a:defRPr sz="1700">
                <a:solidFill>
                  <a:schemeClr val="dk2"/>
                </a:solidFill>
              </a:defRPr>
            </a:lvl2pPr>
            <a:lvl3pPr lvl="2" algn="r">
              <a:buNone/>
              <a:defRPr sz="1700">
                <a:solidFill>
                  <a:schemeClr val="dk2"/>
                </a:solidFill>
              </a:defRPr>
            </a:lvl3pPr>
            <a:lvl4pPr lvl="3" algn="r">
              <a:buNone/>
              <a:defRPr sz="1700">
                <a:solidFill>
                  <a:schemeClr val="dk2"/>
                </a:solidFill>
              </a:defRPr>
            </a:lvl4pPr>
            <a:lvl5pPr lvl="4" algn="r">
              <a:buNone/>
              <a:defRPr sz="1700">
                <a:solidFill>
                  <a:schemeClr val="dk2"/>
                </a:solidFill>
              </a:defRPr>
            </a:lvl5pPr>
            <a:lvl6pPr lvl="5" algn="r">
              <a:buNone/>
              <a:defRPr sz="1700">
                <a:solidFill>
                  <a:schemeClr val="dk2"/>
                </a:solidFill>
              </a:defRPr>
            </a:lvl6pPr>
            <a:lvl7pPr lvl="6" algn="r">
              <a:buNone/>
              <a:defRPr sz="1700">
                <a:solidFill>
                  <a:schemeClr val="dk2"/>
                </a:solidFill>
              </a:defRPr>
            </a:lvl7pPr>
            <a:lvl8pPr lvl="7" algn="r">
              <a:buNone/>
              <a:defRPr sz="1700">
                <a:solidFill>
                  <a:schemeClr val="dk2"/>
                </a:solidFill>
              </a:defRPr>
            </a:lvl8pPr>
            <a:lvl9pPr lvl="8" algn="r">
              <a:buNone/>
              <a:defRPr sz="17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entity/m030b1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2112595" y="8423706"/>
            <a:ext cx="5833200" cy="23955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Giuseppe Arcimboldo</a:t>
            </a:r>
            <a:endParaRPr sz="7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878749" y="10819200"/>
            <a:ext cx="8427900" cy="14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 u="sng">
                <a:solidFill>
                  <a:schemeClr val="hlink"/>
                </a:solidFill>
                <a:hlinkClick r:id="rId3"/>
              </a:rPr>
              <a:t>https://artsandculture.google.com/entity/m030b1q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1587" y="2636125"/>
            <a:ext cx="3695225" cy="54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878750" y="575725"/>
            <a:ext cx="8939100" cy="20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latin typeface="Ultra"/>
                <a:ea typeface="Ultra"/>
                <a:cs typeface="Ultra"/>
                <a:sym typeface="Ultra"/>
              </a:rPr>
              <a:t>À la manière d’Arcimboldo!</a:t>
            </a:r>
            <a:endParaRPr sz="3600">
              <a:latin typeface="Ultra"/>
              <a:ea typeface="Ultra"/>
              <a:cs typeface="Ultra"/>
              <a:sym typeface="Ult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Acme"/>
              <a:ea typeface="Acme"/>
              <a:cs typeface="Acme"/>
              <a:sym typeface="Acm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latin typeface="Acme"/>
                <a:ea typeface="Acme"/>
                <a:cs typeface="Acme"/>
                <a:sym typeface="Acme"/>
              </a:rPr>
              <a:t>Réaliser une création plastique médiatique C2</a:t>
            </a:r>
            <a:endParaRPr sz="360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78888" y="13150975"/>
            <a:ext cx="8700600" cy="14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Eve Thomas Conseillère pédagogique CSL 2018-19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Philippe Vanchesteing, enseignant CSL 2018-19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2"/>
            <a:ext cx="10058400" cy="847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8167328"/>
            <a:ext cx="10058400" cy="737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438150" y="523875"/>
            <a:ext cx="22287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00" y="1161975"/>
            <a:ext cx="2508175" cy="13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929577"/>
            <a:ext cx="2228701" cy="20921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15"/>
          <p:cNvGrpSpPr/>
          <p:nvPr/>
        </p:nvGrpSpPr>
        <p:grpSpPr>
          <a:xfrm>
            <a:off x="509979" y="10820200"/>
            <a:ext cx="1208745" cy="3263115"/>
            <a:chOff x="156454" y="11476300"/>
            <a:chExt cx="1208745" cy="3263115"/>
          </a:xfrm>
        </p:grpSpPr>
        <p:pic>
          <p:nvPicPr>
            <p:cNvPr id="73" name="Google Shape;73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6454" y="11476300"/>
              <a:ext cx="1208745" cy="156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217315" y="13331765"/>
              <a:ext cx="1087024" cy="1407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5"/>
          <p:cNvSpPr txBox="1"/>
          <p:nvPr/>
        </p:nvSpPr>
        <p:spPr>
          <a:xfrm>
            <a:off x="2806575" y="298050"/>
            <a:ext cx="6782700" cy="3078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76" name="Google Shape;76;p15"/>
          <p:cNvSpPr txBox="1"/>
          <p:nvPr/>
        </p:nvSpPr>
        <p:spPr>
          <a:xfrm>
            <a:off x="2575425" y="11004725"/>
            <a:ext cx="6782700" cy="3078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77" name="Google Shape;77;p15"/>
          <p:cNvSpPr txBox="1"/>
          <p:nvPr/>
        </p:nvSpPr>
        <p:spPr>
          <a:xfrm>
            <a:off x="2666850" y="5436338"/>
            <a:ext cx="6782700" cy="3078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78" name="Google Shape;78;p15"/>
          <p:cNvSpPr txBox="1"/>
          <p:nvPr/>
        </p:nvSpPr>
        <p:spPr>
          <a:xfrm>
            <a:off x="509975" y="8105775"/>
            <a:ext cx="15525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/>
              <a:t>Ce que je ressens</a:t>
            </a:r>
            <a:endParaRPr sz="2400" b="1"/>
          </a:p>
        </p:txBody>
      </p:sp>
      <p:sp>
        <p:nvSpPr>
          <p:cNvPr id="79" name="Google Shape;79;p15"/>
          <p:cNvSpPr txBox="1"/>
          <p:nvPr/>
        </p:nvSpPr>
        <p:spPr>
          <a:xfrm>
            <a:off x="596850" y="2666925"/>
            <a:ext cx="15525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/>
              <a:t>Ce que je vois</a:t>
            </a:r>
            <a:endParaRPr sz="2400" b="1"/>
          </a:p>
        </p:txBody>
      </p:sp>
      <p:sp>
        <p:nvSpPr>
          <p:cNvPr id="80" name="Google Shape;80;p15"/>
          <p:cNvSpPr txBox="1"/>
          <p:nvPr/>
        </p:nvSpPr>
        <p:spPr>
          <a:xfrm>
            <a:off x="-44550" y="14083325"/>
            <a:ext cx="3039900" cy="13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/>
              <a:t>J’aime ou je m’aime pas..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/>
              <a:t>explique pourquoi.</a:t>
            </a:r>
            <a:endParaRPr sz="2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6553200" y="14630400"/>
            <a:ext cx="20001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Signature de l’artiste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429638" y="258725"/>
            <a:ext cx="5905500" cy="10524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/>
              <a:t>Faire une capture d’écran</a:t>
            </a:r>
            <a:endParaRPr sz="3600" b="1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907" y="1311136"/>
            <a:ext cx="6680965" cy="375804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>
            <a:off x="3829050" y="1605476"/>
            <a:ext cx="685800" cy="6288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9150" tIns="159150" rIns="159150" bIns="159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1137149" y="3339245"/>
            <a:ext cx="1263000" cy="8481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9150" tIns="159150" rIns="159150" bIns="159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42900" y="5391421"/>
            <a:ext cx="9372600" cy="10524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/>
              <a:t>Placer une image devant une autre.</a:t>
            </a:r>
            <a:endParaRPr sz="3600" b="1"/>
          </a:p>
        </p:txBody>
      </p:sp>
      <p:sp>
        <p:nvSpPr>
          <p:cNvPr id="95" name="Google Shape;95;p17"/>
          <p:cNvSpPr txBox="1"/>
          <p:nvPr/>
        </p:nvSpPr>
        <p:spPr>
          <a:xfrm>
            <a:off x="228750" y="6261275"/>
            <a:ext cx="10515300" cy="1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" sz="2800"/>
              <a:t>Sélectionner l’image.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" sz="2800"/>
              <a:t>Clic droit et choisir dans le menu déroulant “Trier”.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" sz="2800"/>
              <a:t>Choisir Mettre au premier plan ou Mettre en arrière plan.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187275" y="7920896"/>
            <a:ext cx="9372600" cy="10524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/>
              <a:t>Déplacement d’image par rotation</a:t>
            </a:r>
            <a:endParaRPr sz="3600" b="1"/>
          </a:p>
        </p:txBody>
      </p:sp>
      <p:sp>
        <p:nvSpPr>
          <p:cNvPr id="97" name="Google Shape;97;p17"/>
          <p:cNvSpPr txBox="1"/>
          <p:nvPr/>
        </p:nvSpPr>
        <p:spPr>
          <a:xfrm>
            <a:off x="228750" y="8654038"/>
            <a:ext cx="10515300" cy="1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" sz="2800"/>
              <a:t>Sélectionner l’image.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" sz="2800"/>
              <a:t>Clic droit et choisir dans le menu déroulant “Faire pivoter”.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" sz="2800"/>
              <a:t>Choisir une action parmi les 4 choix.</a:t>
            </a:r>
            <a:endParaRPr sz="2800"/>
          </a:p>
        </p:txBody>
      </p:sp>
      <p:sp>
        <p:nvSpPr>
          <p:cNvPr id="98" name="Google Shape;98;p17"/>
          <p:cNvSpPr txBox="1"/>
          <p:nvPr/>
        </p:nvSpPr>
        <p:spPr>
          <a:xfrm>
            <a:off x="187275" y="10450375"/>
            <a:ext cx="93726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/>
              <a:t>Recadrer une image </a:t>
            </a:r>
            <a:endParaRPr sz="3600" b="1"/>
          </a:p>
        </p:txBody>
      </p:sp>
      <p:sp>
        <p:nvSpPr>
          <p:cNvPr id="99" name="Google Shape;99;p17"/>
          <p:cNvSpPr txBox="1"/>
          <p:nvPr/>
        </p:nvSpPr>
        <p:spPr>
          <a:xfrm>
            <a:off x="187275" y="11282800"/>
            <a:ext cx="9528300" cy="3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" sz="2800"/>
              <a:t>Sélectionne l’image.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fr" sz="2800"/>
              <a:t>Sélectionne                     sur la barre d’outils .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/>
              <a:t>3. Tu peux maintenant recadrer ton image.  </a:t>
            </a: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7738" y="12275588"/>
            <a:ext cx="1454781" cy="15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Personnalisé</PresentationFormat>
  <Paragraphs>39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Georgia</vt:lpstr>
      <vt:lpstr>Arial</vt:lpstr>
      <vt:lpstr>Acme</vt:lpstr>
      <vt:lpstr>Ultra</vt:lpstr>
      <vt:lpstr>Simple Light</vt:lpstr>
      <vt:lpstr>Présentation PowerPoint</vt:lpstr>
      <vt:lpstr>Présentation PowerPoint</vt:lpstr>
      <vt:lpstr>Présentation PowerPoint</vt:lpstr>
      <vt:lpstr>Présentation PowerPoint</vt:lpstr>
      <vt:lpstr>Faire une capture d’écran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Thomas, Eve</dc:creator>
  <cp:lastModifiedBy>Guylaine Jacques</cp:lastModifiedBy>
  <cp:revision>1</cp:revision>
  <dcterms:modified xsi:type="dcterms:W3CDTF">2019-06-12T17:37:00Z</dcterms:modified>
</cp:coreProperties>
</file>