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277" r:id="rId2"/>
    <p:sldId id="258" r:id="rId3"/>
    <p:sldId id="278" r:id="rId4"/>
    <p:sldId id="260" r:id="rId5"/>
    <p:sldId id="261" r:id="rId6"/>
    <p:sldId id="297" r:id="rId7"/>
    <p:sldId id="263" r:id="rId8"/>
    <p:sldId id="270" r:id="rId9"/>
    <p:sldId id="303" r:id="rId10"/>
    <p:sldId id="30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CB6BBEF7-9717-4733-A929-535518E6EBF6}">
          <p14:sldIdLst>
            <p14:sldId id="277"/>
            <p14:sldId id="258"/>
          </p14:sldIdLst>
        </p14:section>
        <p14:section name="Créez votre présentation" id="{16378913-E5ED-4281-BAF5-F1F938CB0BED}">
          <p14:sldIdLst>
            <p14:sldId id="278"/>
            <p14:sldId id="260"/>
            <p14:sldId id="261"/>
            <p14:sldId id="297"/>
          </p14:sldIdLst>
        </p14:section>
        <p14:section name="Enrichissez votre présentation" id="{E2D565D1-BA5E-44E6-A40E-50A644912248}">
          <p14:sldIdLst>
            <p14:sldId id="263"/>
          </p14:sldIdLst>
        </p14:section>
        <p14:section name="Effectuez votre présentation" id="{71D59651-8EFA-4415-9623-98B4C4A8699C}">
          <p14:sldIdLst>
            <p14:sldId id="270"/>
            <p14:sldId id="303"/>
          </p14:sldIdLst>
        </p14:section>
        <p14:section name="Ce n’est pas tout !" id="{2E16B512-814A-4DC1-A986-25475E10E0EF}">
          <p14:sldIdLst>
            <p14:sldId id="30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369A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2" autoAdjust="0"/>
    <p:restoredTop sz="89825" autoAdjust="0"/>
  </p:normalViewPr>
  <p:slideViewPr>
    <p:cSldViewPr>
      <p:cViewPr>
        <p:scale>
          <a:sx n="77" d="100"/>
          <a:sy n="77" d="100"/>
        </p:scale>
        <p:origin x="-12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00F830A1-3891-4B82-A120-081866556DA0}" type="datetimeFigureOut">
              <a:pPr/>
              <a:t>16/11/2015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58CC9574-A819-4FE4-99A7-1E27AD09ADC2}" type="slidenum"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895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mtClean="0"/>
              <a:t>Cette </a:t>
            </a:r>
            <a:r>
              <a:rPr lang="fr-FR" dirty="0" smtClean="0"/>
              <a:t>présentation illustre les nouvelles fonctionnalités de PowerPoint, qui sont optimisées pour un affichage sous forme de diaporama. Ces diapositives visent à vous donner des idées pour créer des présentations captivantes dans PowerPoint 2010.</a:t>
            </a:r>
          </a:p>
          <a:p>
            <a:endParaRPr lang="fr-FR" dirty="0" smtClean="0"/>
          </a:p>
          <a:p>
            <a:r>
              <a:rPr lang="fr-FR" dirty="0" smtClean="0"/>
              <a:t>Pour obtenir d’autres exemples de modèles, cliquez sur l’onglet Fichier puis, dans l’onglet Nouveau, cliquez sur Exemples de modèles.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mtClean="0"/>
              <a:t>Cette </a:t>
            </a:r>
            <a:r>
              <a:rPr lang="fr-FR" dirty="0" smtClean="0"/>
              <a:t>présentation illustre les nouvelles fonctionnalités de PowerPoint, qui sont optimisées pour un affichage sous forme de diaporama. Ces diapositives visent à vous donner des idées pour créer des présentations captivantes dans PowerPoint 2010.</a:t>
            </a:r>
          </a:p>
          <a:p>
            <a:endParaRPr lang="fr-FR" dirty="0" smtClean="0"/>
          </a:p>
          <a:p>
            <a:r>
              <a:rPr lang="fr-FR" dirty="0" smtClean="0"/>
              <a:t>Pour obtenir d’autres exemples de modèles, cliquez sur l’onglet Fichier puis, dans l’onglet Nouveau, cliquez sur Exemples de modèles.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fr-FR" smtClean="0"/>
              <a:pPr/>
              <a:t>10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fr-FR" smtClean="0">
                <a:solidFill>
                  <a:prstClr val="black"/>
                </a:solidFill>
              </a:rPr>
              <a:pPr/>
              <a:t>4</a:t>
            </a:fld>
            <a:endParaRPr lang="fr-FR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fr-FR" smtClean="0">
                <a:solidFill>
                  <a:prstClr val="black"/>
                </a:solidFill>
              </a:rPr>
              <a:pPr/>
              <a:t>5</a:t>
            </a:fld>
            <a:endParaRPr lang="fr-FR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fr-FR" smtClean="0">
                <a:solidFill>
                  <a:prstClr val="black"/>
                </a:solidFill>
              </a:rPr>
              <a:pPr/>
              <a:t>6</a:t>
            </a:fld>
            <a:endParaRPr lang="fr-FR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fr-FR" smtClean="0">
                <a:solidFill>
                  <a:prstClr val="black"/>
                </a:solidFill>
              </a:rPr>
              <a:pPr/>
              <a:t>7</a:t>
            </a:fld>
            <a:endParaRPr lang="fr-FR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fr-FR" smtClean="0">
                <a:solidFill>
                  <a:prstClr val="black"/>
                </a:solidFill>
              </a:rPr>
              <a:pPr/>
              <a:t>8</a:t>
            </a:fld>
            <a:endParaRPr lang="fr-FR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fr-FR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16/11/2015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‹N°›</a:t>
            </a:fld>
            <a:endParaRPr kumimoji="0" lang="fr-FR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fr-FR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fr-FR"/>
              <a:t>Modifiez le style des sous-titres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fr-FR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fr-FR" smtClean="0"/>
              <a:t>Modifiez le style du titre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édia avec légen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16/11/2015</a:t>
            </a:fld>
            <a:endParaRPr kumimoji="0"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‹N°›</a:t>
            </a:fld>
            <a:endParaRPr kumimoji="0" lang="fr-FR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fr-FR" b="1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fr-FR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 eaLnBrk="1" latinLnBrk="0" hangingPunct="1">
              <a:buNone/>
              <a:defRPr kumimoji="0" lang="fr-FR"/>
            </a:lvl1pPr>
          </a:lstStyle>
          <a:p>
            <a:pPr eaLnBrk="1" latinLnBrk="0" hangingPunct="1"/>
            <a:r>
              <a:rPr lang="fr-FR" smtClean="0"/>
              <a:t>Cliquez sur l'icône pour ajouter l'élément multimédia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fr-FR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fr-FR" b="1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fr-FR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fr-FR" sz="3200"/>
            </a:lvl1pPr>
            <a:lvl2pPr marL="457200" indent="0" eaLnBrk="1" latinLnBrk="0" hangingPunct="1">
              <a:buNone/>
              <a:defRPr kumimoji="0" lang="fr-FR" sz="2800"/>
            </a:lvl2pPr>
            <a:lvl3pPr marL="914400" indent="0" eaLnBrk="1" latinLnBrk="0" hangingPunct="1">
              <a:buNone/>
              <a:defRPr kumimoji="0" lang="fr-FR" sz="2400"/>
            </a:lvl3pPr>
            <a:lvl4pPr marL="1371600" indent="0" eaLnBrk="1" latinLnBrk="0" hangingPunct="1">
              <a:buNone/>
              <a:defRPr kumimoji="0" lang="fr-FR" sz="2000"/>
            </a:lvl4pPr>
            <a:lvl5pPr marL="1828800" indent="0" eaLnBrk="1" latinLnBrk="0" hangingPunct="1">
              <a:buNone/>
              <a:defRPr kumimoji="0" lang="fr-FR" sz="2000"/>
            </a:lvl5pPr>
            <a:lvl6pPr marL="2286000" indent="0" eaLnBrk="1" latinLnBrk="0" hangingPunct="1">
              <a:buNone/>
              <a:defRPr kumimoji="0" lang="fr-FR" sz="2000"/>
            </a:lvl6pPr>
            <a:lvl7pPr marL="2743200" indent="0" eaLnBrk="1" latinLnBrk="0" hangingPunct="1">
              <a:buNone/>
              <a:defRPr kumimoji="0" lang="fr-FR" sz="2000"/>
            </a:lvl7pPr>
            <a:lvl8pPr marL="3200400" indent="0" eaLnBrk="1" latinLnBrk="0" hangingPunct="1">
              <a:buNone/>
              <a:defRPr kumimoji="0" lang="fr-FR" sz="2000"/>
            </a:lvl8pPr>
            <a:lvl9pPr marL="3657600" indent="0" eaLnBrk="1" latinLnBrk="0" hangingPunct="1">
              <a:buNone/>
              <a:defRPr kumimoji="0" lang="fr-FR" sz="2000"/>
            </a:lvl9pPr>
          </a:lstStyle>
          <a:p>
            <a:pPr eaLnBrk="1" latinLnBrk="0" hangingPunct="1"/>
            <a:r>
              <a:rPr lang="fr-FR" smtClean="0"/>
              <a:t>Cliquez sur l'icône pour ajouter une image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fr-FR" sz="1400"/>
            </a:lvl1pPr>
            <a:lvl2pPr marL="457200" indent="0" eaLnBrk="1" latinLnBrk="0" hangingPunct="1">
              <a:buNone/>
              <a:defRPr kumimoji="0" lang="fr-FR" sz="1200"/>
            </a:lvl2pPr>
            <a:lvl3pPr marL="914400" indent="0" eaLnBrk="1" latinLnBrk="0" hangingPunct="1">
              <a:buNone/>
              <a:defRPr kumimoji="0" lang="fr-FR" sz="1000"/>
            </a:lvl3pPr>
            <a:lvl4pPr marL="1371600" indent="0" eaLnBrk="1" latinLnBrk="0" hangingPunct="1">
              <a:buNone/>
              <a:defRPr kumimoji="0" lang="fr-FR" sz="900"/>
            </a:lvl4pPr>
            <a:lvl5pPr marL="1828800" indent="0" eaLnBrk="1" latinLnBrk="0" hangingPunct="1">
              <a:buNone/>
              <a:defRPr kumimoji="0" lang="fr-FR" sz="900"/>
            </a:lvl5pPr>
            <a:lvl6pPr marL="2286000" indent="0" eaLnBrk="1" latinLnBrk="0" hangingPunct="1">
              <a:buNone/>
              <a:defRPr kumimoji="0" lang="fr-FR" sz="900"/>
            </a:lvl6pPr>
            <a:lvl7pPr marL="2743200" indent="0" eaLnBrk="1" latinLnBrk="0" hangingPunct="1">
              <a:buNone/>
              <a:defRPr kumimoji="0" lang="fr-FR" sz="900"/>
            </a:lvl7pPr>
            <a:lvl8pPr marL="3200400" indent="0" eaLnBrk="1" latinLnBrk="0" hangingPunct="1">
              <a:buNone/>
              <a:defRPr kumimoji="0" lang="fr-FR" sz="900"/>
            </a:lvl8pPr>
            <a:lvl9pPr marL="3657600" indent="0" eaLnBrk="1" latinLnBrk="0" hangingPunct="1">
              <a:buNone/>
              <a:defRPr kumimoji="0" lang="fr-FR" sz="900"/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16/11/2015</a:t>
            </a:fld>
            <a:endParaRPr kumimoji="0"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‹N°›</a:t>
            </a:fld>
            <a:endParaRPr kumimoji="0"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texte vertic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16/11/2015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‹N°›</a:t>
            </a:fld>
            <a:endParaRPr kumimoji="0" lang="fr-FR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fr-FR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    Modifiez le style du titre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16/11/2015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‹N°›</a:t>
            </a:fld>
            <a:endParaRPr kumimoji="0"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V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pPr/>
              <a:t>16/11/2015</a:t>
            </a:fld>
            <a:endParaRPr kumimoji="0"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pPr/>
              <a:t>‹N°›</a:t>
            </a:fld>
            <a:endParaRPr kumimoji="0"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 eaLnBrk="1" latinLnBrk="0" hangingPunct="1">
              <a:defRPr kumimoji="0" lang="fr-FR" sz="3000" b="1" cap="all"/>
            </a:lvl1pPr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fr-FR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‹N°›</a:t>
            </a:fld>
            <a:endParaRPr kumimoji="0" lang="fr-FR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fr-FR"/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fr-FR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fr-FR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 eaLnBrk="1" latinLnBrk="0" hangingPunct="1">
              <a:defRPr kumimoji="0" lang="fr-FR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16/11/2015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‹N°›</a:t>
            </a:fld>
            <a:endParaRPr kumimoji="0"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 : accentua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16/11/2015</a:t>
            </a:fld>
            <a:endParaRPr kumimoji="0"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‹N°›</a:t>
            </a:fld>
            <a:endParaRPr kumimoji="0" lang="fr-FR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fr-FR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fr-FR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fr-FR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fr-FR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fr-F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fr-F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fr-FR" sz="1800"/>
            </a:lvl6pPr>
            <a:lvl7pPr eaLnBrk="1" latinLnBrk="0" hangingPunct="1">
              <a:defRPr kumimoji="0" lang="fr-FR" sz="1800"/>
            </a:lvl7pPr>
            <a:lvl8pPr eaLnBrk="1" latinLnBrk="0" hangingPunct="1">
              <a:defRPr kumimoji="0" lang="fr-FR" sz="1800"/>
            </a:lvl8pPr>
            <a:lvl9pPr eaLnBrk="1" latinLnBrk="0" hangingPunct="1">
              <a:defRPr kumimoji="0" lang="fr-FR" sz="1800"/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fr-FR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fr-FR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fr-FR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fr-F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fr-FR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fr-FR" sz="1800"/>
            </a:lvl6pPr>
            <a:lvl7pPr eaLnBrk="1" latinLnBrk="0" hangingPunct="1">
              <a:defRPr kumimoji="0" lang="fr-FR" sz="1800"/>
            </a:lvl7pPr>
            <a:lvl8pPr eaLnBrk="1" latinLnBrk="0" hangingPunct="1">
              <a:defRPr kumimoji="0" lang="fr-FR" sz="1800"/>
            </a:lvl8pPr>
            <a:lvl9pPr eaLnBrk="1" latinLnBrk="0" hangingPunct="1">
              <a:defRPr kumimoji="0" lang="fr-FR" sz="1800"/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16/11/2015</a:t>
            </a:fld>
            <a:endParaRPr kumimoji="0"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‹N°›</a:t>
            </a:fld>
            <a:endParaRPr kumimoji="0"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16/11/2015</a:t>
            </a:fld>
            <a:endParaRPr kumimoji="0"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‹N°›</a:t>
            </a:fld>
            <a:endParaRPr kumimoji="0" lang="fr-FR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fr-FR"/>
            </a:lvl1pPr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seul : accentua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16/11/2015</a:t>
            </a:fld>
            <a:endParaRPr kumimoji="0"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‹N°›</a:t>
            </a:fld>
            <a:endParaRPr kumimoji="0" lang="fr-FR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fr-FR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Modifiez le style du titre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fr-FR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fr-FR" sz="2000" b="1"/>
            </a:lvl2pPr>
            <a:lvl3pPr marL="914400" indent="0" eaLnBrk="1" latinLnBrk="0" hangingPunct="1">
              <a:buNone/>
              <a:defRPr kumimoji="0" lang="fr-FR" sz="1800" b="1"/>
            </a:lvl3pPr>
            <a:lvl4pPr marL="1371600" indent="0" eaLnBrk="1" latinLnBrk="0" hangingPunct="1">
              <a:buNone/>
              <a:defRPr kumimoji="0" lang="fr-FR" sz="1600" b="1"/>
            </a:lvl4pPr>
            <a:lvl5pPr marL="1828800" indent="0" eaLnBrk="1" latinLnBrk="0" hangingPunct="1">
              <a:buNone/>
              <a:defRPr kumimoji="0" lang="fr-FR" sz="1600" b="1"/>
            </a:lvl5pPr>
            <a:lvl6pPr marL="2286000" indent="0" eaLnBrk="1" latinLnBrk="0" hangingPunct="1">
              <a:buNone/>
              <a:defRPr kumimoji="0" lang="fr-FR" sz="1600" b="1"/>
            </a:lvl6pPr>
            <a:lvl7pPr marL="2743200" indent="0" eaLnBrk="1" latinLnBrk="0" hangingPunct="1">
              <a:buNone/>
              <a:defRPr kumimoji="0" lang="fr-FR" sz="1600" b="1"/>
            </a:lvl7pPr>
            <a:lvl8pPr marL="3200400" indent="0" eaLnBrk="1" latinLnBrk="0" hangingPunct="1">
              <a:buNone/>
              <a:defRPr kumimoji="0" lang="fr-FR" sz="1600" b="1"/>
            </a:lvl8pPr>
            <a:lvl9pPr marL="3657600" indent="0" eaLnBrk="1" latinLnBrk="0" hangingPunct="1">
              <a:buNone/>
              <a:defRPr kumimoji="0" lang="fr-FR" sz="1600" b="1"/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avec text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16/11/2015</a:t>
            </a:fld>
            <a:endParaRPr kumimoji="0"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‹N°›</a:t>
            </a:fld>
            <a:endParaRPr kumimoji="0"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fr-FR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fr-FR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fr-FR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fr-FR"/>
              <a:t>Modifiez le style des sous-titres du masque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 eaLnBrk="1" latinLnBrk="0" hangingPunct="1">
              <a:defRPr kumimoji="0" lang="fr-FR" sz="2000" b="1"/>
            </a:lvl1pPr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 eaLnBrk="1" latinLnBrk="0" hangingPunct="1">
              <a:defRPr kumimoji="0" lang="fr-FR" sz="2800">
                <a:solidFill>
                  <a:schemeClr val="bg1"/>
                </a:solidFill>
              </a:defRPr>
            </a:lvl1pPr>
            <a:lvl2pPr eaLnBrk="1" latinLnBrk="0" hangingPunct="1">
              <a:defRPr kumimoji="0" lang="fr-FR" sz="2800">
                <a:solidFill>
                  <a:schemeClr val="bg1"/>
                </a:solidFill>
              </a:defRPr>
            </a:lvl2pPr>
            <a:lvl3pPr eaLnBrk="1" latinLnBrk="0" hangingPunct="1">
              <a:defRPr kumimoji="0" lang="fr-FR" sz="2400">
                <a:solidFill>
                  <a:schemeClr val="bg1"/>
                </a:solidFill>
              </a:defRPr>
            </a:lvl3pPr>
            <a:lvl4pPr eaLnBrk="1" latinLnBrk="0" hangingPunct="1">
              <a:defRPr kumimoji="0" lang="fr-FR" sz="2000">
                <a:solidFill>
                  <a:schemeClr val="bg1"/>
                </a:solidFill>
              </a:defRPr>
            </a:lvl4pPr>
            <a:lvl5pPr eaLnBrk="1" latinLnBrk="0" hangingPunct="1">
              <a:defRPr kumimoji="0" lang="fr-FR" sz="2000">
                <a:solidFill>
                  <a:schemeClr val="bg1"/>
                </a:solidFill>
              </a:defRPr>
            </a:lvl5pPr>
            <a:lvl6pPr eaLnBrk="1" latinLnBrk="0" hangingPunct="1">
              <a:defRPr kumimoji="0" lang="fr-FR" sz="2000"/>
            </a:lvl6pPr>
            <a:lvl7pPr eaLnBrk="1" latinLnBrk="0" hangingPunct="1">
              <a:defRPr kumimoji="0" lang="fr-FR" sz="2000"/>
            </a:lvl7pPr>
            <a:lvl8pPr eaLnBrk="1" latinLnBrk="0" hangingPunct="1">
              <a:defRPr kumimoji="0" lang="fr-FR" sz="2000"/>
            </a:lvl8pPr>
            <a:lvl9pPr eaLnBrk="1" latinLnBrk="0" hangingPunct="1">
              <a:defRPr kumimoji="0" lang="fr-FR" sz="2000"/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 eaLnBrk="1" latinLnBrk="0" hangingPunct="1">
              <a:buNone/>
              <a:defRPr kumimoji="0" lang="fr-FR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fr-FR" sz="1200"/>
            </a:lvl2pPr>
            <a:lvl3pPr marL="914400" indent="0" eaLnBrk="1" latinLnBrk="0" hangingPunct="1">
              <a:buNone/>
              <a:defRPr kumimoji="0" lang="fr-FR" sz="1000"/>
            </a:lvl3pPr>
            <a:lvl4pPr marL="1371600" indent="0" eaLnBrk="1" latinLnBrk="0" hangingPunct="1">
              <a:buNone/>
              <a:defRPr kumimoji="0" lang="fr-FR" sz="900"/>
            </a:lvl4pPr>
            <a:lvl5pPr marL="1828800" indent="0" eaLnBrk="1" latinLnBrk="0" hangingPunct="1">
              <a:buNone/>
              <a:defRPr kumimoji="0" lang="fr-FR" sz="900"/>
            </a:lvl5pPr>
            <a:lvl6pPr marL="2286000" indent="0" eaLnBrk="1" latinLnBrk="0" hangingPunct="1">
              <a:buNone/>
              <a:defRPr kumimoji="0" lang="fr-FR" sz="900"/>
            </a:lvl6pPr>
            <a:lvl7pPr marL="2743200" indent="0" eaLnBrk="1" latinLnBrk="0" hangingPunct="1">
              <a:buNone/>
              <a:defRPr kumimoji="0" lang="fr-FR" sz="900"/>
            </a:lvl7pPr>
            <a:lvl8pPr marL="3200400" indent="0" eaLnBrk="1" latinLnBrk="0" hangingPunct="1">
              <a:buNone/>
              <a:defRPr kumimoji="0" lang="fr-FR" sz="900"/>
            </a:lvl8pPr>
            <a:lvl9pPr marL="3657600" indent="0" eaLnBrk="1" latinLnBrk="0" hangingPunct="1">
              <a:buNone/>
              <a:defRPr kumimoji="0" lang="fr-FR" sz="900"/>
            </a:lvl9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16/11/2015</a:t>
            </a:fld>
            <a:endParaRPr kumimoji="0"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‹N°›</a:t>
            </a:fld>
            <a:endParaRPr kumimoji="0"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fr-FR" smtClean="0"/>
              <a:t>Modifiez le style du titre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fr-F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16/11/2015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fr-F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fr-F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‹N°›</a:t>
            </a:fld>
            <a:endParaRPr kumimoji="0"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0" lang="fr-FR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fr-FR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fr-FR"/>
      </a:defPPr>
      <a:lvl1pPr marL="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33800" y="1316420"/>
            <a:ext cx="4953000" cy="1416269"/>
          </a:xfrm>
        </p:spPr>
        <p:txBody>
          <a:bodyPr>
            <a:normAutofit/>
          </a:bodyPr>
          <a:lstStyle/>
          <a:p>
            <a:r>
              <a:rPr lang="fr-FR" dirty="0" smtClean="0"/>
              <a:t>Powerpoint et présentation orale</a:t>
            </a:r>
            <a:endParaRPr lang="fr-FR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048000"/>
            <a:ext cx="7239000" cy="1828800"/>
          </a:xfrm>
        </p:spPr>
        <p:txBody>
          <a:bodyPr>
            <a:normAutofit/>
          </a:bodyPr>
          <a:lstStyle/>
          <a:p>
            <a:pPr algn="l"/>
            <a:r>
              <a:rPr lang="fr-FR" sz="2400" b="0" dirty="0" smtClean="0">
                <a:solidFill>
                  <a:srgbClr val="7BCF27"/>
                </a:solidFill>
                <a:latin typeface="Calibri" pitchFamily="34" charset="0"/>
              </a:rPr>
              <a:t>Comment réaliser une présentation</a:t>
            </a:r>
            <a:r>
              <a:rPr lang="fr-FR" sz="2400" b="0" dirty="0">
                <a:solidFill>
                  <a:srgbClr val="262626"/>
                </a:solidFill>
              </a:rPr>
              <a:t/>
            </a:r>
            <a:br>
              <a:rPr lang="fr-FR" sz="2400" b="0" dirty="0">
                <a:solidFill>
                  <a:srgbClr val="262626"/>
                </a:solidFill>
              </a:rPr>
            </a:br>
            <a:r>
              <a:rPr lang="fr-FR" sz="5600" b="0" dirty="0" smtClean="0">
                <a:solidFill>
                  <a:prstClr val="white"/>
                </a:solidFill>
              </a:rPr>
              <a:t>EFFICACE</a:t>
            </a:r>
            <a:endParaRPr lang="fr-FR" sz="5600" b="0" dirty="0"/>
          </a:p>
        </p:txBody>
      </p:sp>
      <p:sp>
        <p:nvSpPr>
          <p:cNvPr id="2" name="ZoneTexte 1"/>
          <p:cNvSpPr txBox="1"/>
          <p:nvPr/>
        </p:nvSpPr>
        <p:spPr>
          <a:xfrm>
            <a:off x="4067944" y="537321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A" dirty="0"/>
              <a:t>p</a:t>
            </a:r>
            <a:r>
              <a:rPr lang="fr-CA" dirty="0" smtClean="0"/>
              <a:t>ar Martine Baril</a:t>
            </a:r>
            <a:endParaRPr lang="fr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33800" y="1316420"/>
            <a:ext cx="4953000" cy="1416269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Si tu mets tous ces conseils en pratique, tu auras toutes les chances de ton côté pour réussir une présentation exceptionnelle !</a:t>
            </a:r>
            <a:endParaRPr lang="fr-FR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048000"/>
            <a:ext cx="7239000" cy="1828800"/>
          </a:xfrm>
        </p:spPr>
        <p:txBody>
          <a:bodyPr>
            <a:normAutofit/>
          </a:bodyPr>
          <a:lstStyle/>
          <a:p>
            <a:pPr algn="l"/>
            <a:r>
              <a:rPr lang="fr-FR" sz="7200" b="0" dirty="0" smtClean="0">
                <a:solidFill>
                  <a:srgbClr val="7BCF27"/>
                </a:solidFill>
                <a:latin typeface="Calibri" pitchFamily="34" charset="0"/>
              </a:rPr>
              <a:t>ET VOILÀ !</a:t>
            </a:r>
            <a:endParaRPr lang="fr-FR" sz="19900" b="0" dirty="0"/>
          </a:p>
        </p:txBody>
      </p:sp>
    </p:spTree>
    <p:extLst>
      <p:ext uri="{BB962C8B-B14F-4D97-AF65-F5344CB8AC3E}">
        <p14:creationId xmlns:p14="http://schemas.microsoft.com/office/powerpoint/2010/main" val="30373073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924800" cy="70788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fr-F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Prends du temps</a:t>
            </a:r>
            <a:r>
              <a:rPr lang="fr-FR" sz="4000" dirty="0" smtClean="0">
                <a:latin typeface="+mj-lt"/>
              </a:rPr>
              <a:t> </a:t>
            </a:r>
            <a:r>
              <a:rPr lang="fr-FR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pour chaque étape</a:t>
            </a:r>
            <a:endParaRPr lang="fr-FR" sz="4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2936809"/>
            <a:ext cx="5257800" cy="1588"/>
          </a:xfrm>
          <a:prstGeom prst="line">
            <a:avLst/>
          </a:prstGeom>
          <a:ln w="47625">
            <a:solidFill>
              <a:srgbClr val="E4E4E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0711" y="5127978"/>
            <a:ext cx="7973935" cy="40011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r"/>
            <a:r>
              <a:rPr lang="fr-F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Chaque étape est primordiale afin d’exécuter une prestation mémorable !</a:t>
            </a: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86800" y="528448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rgbClr val="FF6600"/>
                </a:solidFill>
              </a:rPr>
              <a:t>           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762000" y="1557456"/>
            <a:ext cx="2057400" cy="2708434"/>
            <a:chOff x="762000" y="1557456"/>
            <a:chExt cx="2057400" cy="2708434"/>
          </a:xfrm>
        </p:grpSpPr>
        <p:sp>
          <p:nvSpPr>
            <p:cNvPr id="6" name="Oval 5"/>
            <p:cNvSpPr/>
            <p:nvPr/>
          </p:nvSpPr>
          <p:spPr>
            <a:xfrm>
              <a:off x="762000" y="1946209"/>
              <a:ext cx="2057400" cy="2057400"/>
            </a:xfrm>
            <a:prstGeom prst="ellipse">
              <a:avLst/>
            </a:prstGeom>
            <a:gradFill flip="none" rotWithShape="1">
              <a:gsLst>
                <a:gs pos="0">
                  <a:srgbClr val="F39C29"/>
                </a:gs>
                <a:gs pos="50000">
                  <a:srgbClr val="F7931D"/>
                </a:gs>
                <a:gs pos="10000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 w="8255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            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21392" y="1557456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7000" b="1">
                  <a:solidFill>
                    <a:srgbClr val="F26200">
                      <a:alpha val="40000"/>
                    </a:srgbClr>
                  </a:solidFill>
                  <a:latin typeface="+mj-lt"/>
                  <a:cs typeface="Arial" pitchFamily="34" charset="0"/>
                </a:rPr>
                <a:t>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3416" y="2666898"/>
              <a:ext cx="1931160" cy="683264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r>
                <a:rPr lang="fr-FR" sz="24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Crée ta</a:t>
              </a:r>
              <a:endParaRPr lang="fr-FR" sz="2400" b="1" spc="60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  <a:p>
              <a:pPr algn="ctr">
                <a:lnSpc>
                  <a:spcPct val="80000"/>
                </a:lnSpc>
              </a:pPr>
              <a:r>
                <a:rPr lang="fr-FR" sz="2400" b="1" dirty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présentation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1007328" y="199235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       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543300" y="1591943"/>
            <a:ext cx="2057400" cy="2708434"/>
            <a:chOff x="3543300" y="1591943"/>
            <a:chExt cx="2057400" cy="2708434"/>
          </a:xfrm>
        </p:grpSpPr>
        <p:sp>
          <p:nvSpPr>
            <p:cNvPr id="4" name="Oval 3"/>
            <p:cNvSpPr/>
            <p:nvPr/>
          </p:nvSpPr>
          <p:spPr>
            <a:xfrm>
              <a:off x="3543300" y="1946209"/>
              <a:ext cx="2057400" cy="20574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50000">
                  <a:srgbClr val="399ECB"/>
                </a:gs>
                <a:gs pos="100000">
                  <a:srgbClr val="0077D0"/>
                </a:gs>
              </a:gsLst>
              <a:path path="circle">
                <a:fillToRect l="50000" t="50000" r="50000" b="50000"/>
              </a:path>
            </a:gradFill>
            <a:ln w="82550">
              <a:noFill/>
            </a:ln>
            <a:effectLst>
              <a:outerShdw blurRad="1270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            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33968" y="1591943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7000" b="1">
                  <a:solidFill>
                    <a:srgbClr val="2A7A9E">
                      <a:alpha val="40000"/>
                    </a:srgbClr>
                  </a:solidFill>
                  <a:latin typeface="+mj-lt"/>
                  <a:cs typeface="Arial" pitchFamily="34" charset="0"/>
                </a:rPr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06420" y="2613312"/>
              <a:ext cx="1931160" cy="665695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r>
                <a:rPr lang="fr-FR" sz="23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Pratique ta</a:t>
              </a:r>
              <a:endParaRPr lang="fr-FR" sz="2300" b="1" spc="60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  <a:p>
              <a:pPr algn="ctr">
                <a:lnSpc>
                  <a:spcPct val="80000"/>
                </a:lnSpc>
              </a:pPr>
              <a:r>
                <a:rPr lang="fr-FR" sz="2300" b="1" dirty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présentation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3780264" y="1971963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       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324600" y="1587511"/>
            <a:ext cx="2057400" cy="2708434"/>
            <a:chOff x="6324600" y="1587511"/>
            <a:chExt cx="2057400" cy="2708434"/>
          </a:xfrm>
        </p:grpSpPr>
        <p:sp>
          <p:nvSpPr>
            <p:cNvPr id="5" name="Oval 4"/>
            <p:cNvSpPr/>
            <p:nvPr/>
          </p:nvSpPr>
          <p:spPr>
            <a:xfrm>
              <a:off x="6324600" y="1953643"/>
              <a:ext cx="2057400" cy="2057400"/>
            </a:xfrm>
            <a:prstGeom prst="ellipse">
              <a:avLst/>
            </a:prstGeom>
            <a:gradFill flip="none" rotWithShape="1">
              <a:gsLst>
                <a:gs pos="5000">
                  <a:srgbClr val="84D830"/>
                </a:gs>
                <a:gs pos="48000">
                  <a:srgbClr val="7BCF27"/>
                </a:gs>
                <a:gs pos="100000">
                  <a:srgbClr val="56901C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            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21604" y="1587511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7000" b="1">
                  <a:solidFill>
                    <a:srgbClr val="65B131">
                      <a:alpha val="64000"/>
                    </a:srgbClr>
                  </a:solidFill>
                  <a:latin typeface="+mj-lt"/>
                  <a:cs typeface="Arial" pitchFamily="34" charset="0"/>
                </a:rPr>
                <a:t>3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11810" y="2674651"/>
              <a:ext cx="1931160" cy="665695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r>
                <a:rPr lang="fr-FR" sz="23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Effectue ta</a:t>
              </a:r>
              <a:endParaRPr lang="fr-FR" sz="2300" b="1" spc="60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  <a:p>
              <a:pPr algn="ctr">
                <a:lnSpc>
                  <a:spcPct val="80000"/>
                </a:lnSpc>
              </a:pPr>
              <a:r>
                <a:rPr lang="fr-FR" sz="2300" b="1" dirty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présentation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6569928" y="2005362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/>
                <a:t>       </a:t>
              </a: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6064696" cy="1970046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fr-FR" sz="40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Création de ta présentation</a:t>
            </a:r>
            <a:endParaRPr lang="fr-FR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11560" y="4273380"/>
            <a:ext cx="8229601" cy="1295220"/>
          </a:xfrm>
        </p:spPr>
        <p:txBody>
          <a:bodyPr>
            <a:normAutofit/>
          </a:bodyPr>
          <a:lstStyle/>
          <a:p>
            <a:pPr marL="285750" lvl="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Commence par déterminer </a:t>
            </a:r>
            <a:r>
              <a:rPr lang="fr-FR" sz="1700" b="1" dirty="0" smtClean="0">
                <a:solidFill>
                  <a:schemeClr val="accent1"/>
                </a:solidFill>
              </a:rPr>
              <a:t>ce que tu veux dire </a:t>
            </a:r>
            <a:r>
              <a:rPr lang="fr-FR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dans ta présentation ;</a:t>
            </a:r>
          </a:p>
          <a:p>
            <a:pPr marL="285750" lvl="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Regroupe les </a:t>
            </a:r>
            <a:r>
              <a:rPr lang="fr-FR" sz="1700" b="1" dirty="0" smtClean="0">
                <a:solidFill>
                  <a:schemeClr val="accent1"/>
                </a:solidFill>
              </a:rPr>
              <a:t>contenus semblables</a:t>
            </a:r>
            <a:r>
              <a:rPr lang="fr-FR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dans des diapositives qui se suivent;</a:t>
            </a:r>
          </a:p>
          <a:p>
            <a:pPr marL="285750" lvl="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Une présentation efficace ne doit pas contenir trop de diapositives : sélectionne l’information pertinente.</a:t>
            </a:r>
          </a:p>
          <a:p>
            <a:pPr lvl="0" algn="l">
              <a:spcBef>
                <a:spcPts val="0"/>
              </a:spcBef>
            </a:pPr>
            <a:endParaRPr lang="fr-FR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1392" y="1557456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b="1">
                <a:solidFill>
                  <a:srgbClr val="F26200">
                    <a:alpha val="40000"/>
                  </a:srgbClr>
                </a:solidFill>
                <a:cs typeface="Arial" pitchFamily="34" charset="0"/>
              </a:rPr>
              <a:t>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389864" y="3962400"/>
            <a:ext cx="3946416" cy="233737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14000"/>
              </a:lnSpc>
            </a:pPr>
            <a:r>
              <a:rPr lang="fr-FR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N’oublie pas que le Powerpoint est </a:t>
            </a:r>
            <a:r>
              <a:rPr lang="fr-FR" sz="2000" dirty="0" smtClean="0">
                <a:solidFill>
                  <a:schemeClr val="accent1"/>
                </a:solidFill>
              </a:rPr>
              <a:t>un support </a:t>
            </a:r>
            <a:r>
              <a:rPr lang="fr-FR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à ta présentation. Il est là pour aider les élèves à te suivre, mais il ne doit pas te remplacer !</a:t>
            </a:r>
            <a:endParaRPr lang="fr-FR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endParaRPr lang="fr-FR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1219200"/>
            <a:ext cx="8156768" cy="2929880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>
              <a:lnSpc>
                <a:spcPct val="114000"/>
              </a:lnSpc>
            </a:pPr>
            <a:r>
              <a:rPr lang="fr-FR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Assure-toi …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d</a:t>
            </a:r>
            <a:r>
              <a:rPr lang="fr-FR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e ne pas utiliser des couleurs trop agressantes;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q</a:t>
            </a:r>
            <a:r>
              <a:rPr lang="fr-FR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ue la couleur de l’écriture est appropriée pour la couleur du fond;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d</a:t>
            </a:r>
            <a:r>
              <a:rPr lang="fr-FR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e choisir une police qui est facilement lisible de loin;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d</a:t>
            </a:r>
            <a:r>
              <a:rPr lang="fr-FR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’utiliser une seule police tout au long de ta présentation;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d</a:t>
            </a:r>
            <a:r>
              <a:rPr lang="fr-FR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e ne pas mettre trop d’images ou d’animations sur une même diapositive. </a:t>
            </a:r>
            <a:r>
              <a:rPr lang="fr-FR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E</a:t>
            </a:r>
            <a:r>
              <a:rPr lang="fr-FR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n fait, tu n’es vraiment pas obligé de mettre des images sur chacune;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d</a:t>
            </a:r>
            <a:r>
              <a:rPr lang="fr-FR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e mettre un maximum de 50 mots sur une diapositive; utilise des mots-clés, ne fais pas des phrases complètes. </a:t>
            </a:r>
            <a:endParaRPr lang="fr-FR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>
              <a:lnSpc>
                <a:spcPct val="114000"/>
              </a:lnSpc>
            </a:pPr>
            <a:endParaRPr lang="fr-FR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fr-FR" sz="28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ea typeface="+mn-ea"/>
                <a:cs typeface="+mn-cs"/>
              </a:rPr>
              <a:t>Une diapositive </a:t>
            </a:r>
            <a:r>
              <a:rPr lang="fr-FR" sz="28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ea typeface="+mn-ea"/>
                <a:cs typeface="+mn-cs"/>
              </a:rPr>
              <a:t>modèle</a:t>
            </a:r>
            <a:endParaRPr lang="fr-FR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6200000">
            <a:off x="-2146014" y="2450815"/>
            <a:ext cx="5486400" cy="1041969"/>
          </a:xfrm>
          <a:prstGeom prst="rect">
            <a:avLst/>
          </a:prstGeom>
          <a:noFill/>
        </p:spPr>
        <p:txBody>
          <a:bodyPr wrap="square" rtlCol="0" anchor="b" anchorCtr="0">
            <a:normAutofit lnSpcReduction="10000"/>
          </a:bodyPr>
          <a:lstStyle/>
          <a:p>
            <a:r>
              <a:rPr lang="fr-FR" sz="3200" b="1" dirty="0" smtClean="0">
                <a:solidFill>
                  <a:prstClr val="white"/>
                </a:solidFill>
              </a:rPr>
              <a:t>Exemple de diapositive inadéquate</a:t>
            </a:r>
            <a:endParaRPr lang="fr-FR" sz="3200" dirty="0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489104" y="355732"/>
            <a:ext cx="4531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vie" panose="04040805050809020602" pitchFamily="82" charset="0"/>
              </a:rPr>
              <a:t>La licorne</a:t>
            </a:r>
            <a:endParaRPr lang="fr-CA" sz="4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vie" panose="04040805050809020602" pitchFamily="8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835696" y="2348880"/>
            <a:ext cx="60486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 smtClean="0">
                <a:solidFill>
                  <a:srgbClr val="DE369A"/>
                </a:solidFill>
                <a:latin typeface="Edwardian Script ITC" panose="030303020407070D0804" pitchFamily="66" charset="0"/>
              </a:rPr>
              <a:t>La licorne est une créature mythique qui a fasciné des générations d’enfants. Pour ceux qui ne savent pas de quoi il s’agit, le Larousse nous dit :«Animal fabuleux représenté avec un corps de cheval portant au milieu du front une longue corne torsadée.» </a:t>
            </a:r>
            <a:endParaRPr lang="fr-CA" sz="3600" dirty="0">
              <a:solidFill>
                <a:srgbClr val="DE369A"/>
              </a:solidFill>
              <a:latin typeface="Edwardian Script ITC" panose="030303020407070D0804" pitchFamily="66" charset="0"/>
            </a:endParaRPr>
          </a:p>
        </p:txBody>
      </p:sp>
      <p:pic>
        <p:nvPicPr>
          <p:cNvPr id="1026" name="Picture 2" descr="http://www2.mes-coloriages-preferes.biz/colorino/Images/Large/Personnages-feeriques-Licorne-487064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-15791"/>
            <a:ext cx="2676276" cy="26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pbs.twimg.com/profile_images/378800000156830708/68799349e016c4863515719a8a30addf.jpe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56" y="420331"/>
            <a:ext cx="1881543" cy="1881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702.photobucket.com/albums/ww24/Irbis_Snow/pink-unicorn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124744"/>
            <a:ext cx="1598530" cy="1408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6200000">
            <a:off x="-3127227" y="2467702"/>
            <a:ext cx="6271504" cy="1664979"/>
          </a:xfrm>
          <a:prstGeom prst="rect">
            <a:avLst/>
          </a:prstGeom>
          <a:noFill/>
        </p:spPr>
        <p:txBody>
          <a:bodyPr wrap="square" rtlCol="0" anchor="b">
            <a:normAutofit/>
          </a:bodyPr>
          <a:lstStyle/>
          <a:p>
            <a:r>
              <a:rPr lang="fr-FR" sz="2800" b="1" dirty="0" smtClean="0">
                <a:solidFill>
                  <a:srgbClr val="7BCF27"/>
                </a:solidFill>
              </a:rPr>
              <a:t>Voici plutôt à quoi ça devrait ressembler</a:t>
            </a:r>
            <a:endParaRPr lang="fr-FR" sz="2800" b="1" dirty="0">
              <a:solidFill>
                <a:srgbClr val="7BCF27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26514" y="404664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5400" dirty="0" smtClean="0">
                <a:solidFill>
                  <a:schemeClr val="bg1"/>
                </a:solidFill>
              </a:rPr>
              <a:t>La licorne</a:t>
            </a:r>
            <a:endParaRPr lang="fr-CA" sz="5400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843808" y="1499114"/>
            <a:ext cx="51845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3200" dirty="0" smtClean="0">
                <a:solidFill>
                  <a:schemeClr val="bg1"/>
                </a:solidFill>
              </a:rPr>
              <a:t>Animal mythique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3200" dirty="0" smtClean="0">
                <a:solidFill>
                  <a:schemeClr val="bg1"/>
                </a:solidFill>
              </a:rPr>
              <a:t>Corps de cheval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3200" dirty="0" smtClean="0">
                <a:solidFill>
                  <a:schemeClr val="bg1"/>
                </a:solidFill>
              </a:rPr>
              <a:t>Longue corne torsadée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CA" sz="32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idata.over-blog.com/3/63/19/01/Fairy/q7ym67yt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5751" y="3417544"/>
            <a:ext cx="2862906" cy="30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>
            <a:gsLst>
              <a:gs pos="0">
                <a:srgbClr val="00B0F0"/>
              </a:gs>
              <a:gs pos="50000">
                <a:srgbClr val="399ECB"/>
              </a:gs>
              <a:gs pos="100000">
                <a:srgbClr val="0077D0"/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Oval 7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59728" y="1531434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b="1" dirty="0">
                <a:solidFill>
                  <a:srgbClr val="2A7A9E">
                    <a:alpha val="40000"/>
                  </a:srgbClr>
                </a:solidFill>
                <a:cs typeface="Arial" pitchFamily="34" charset="0"/>
              </a:rPr>
              <a:t>2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987824" y="1330537"/>
            <a:ext cx="5867400" cy="1970046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fr-FR" sz="40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Pratique </a:t>
            </a:r>
            <a:r>
              <a:rPr lang="fr-FR" sz="4000" b="0" cap="none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ta </a:t>
            </a:r>
            <a:r>
              <a:rPr lang="fr-FR" sz="4000" b="0" cap="none" dirty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présentation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251520" y="4205464"/>
            <a:ext cx="8229601" cy="1959840"/>
          </a:xfrm>
        </p:spPr>
        <p:txBody>
          <a:bodyPr>
            <a:normAutofit fontScale="92500" lnSpcReduction="20000"/>
          </a:bodyPr>
          <a:lstStyle/>
          <a:p>
            <a:pPr lvl="0" algn="just">
              <a:spcBef>
                <a:spcPts val="0"/>
              </a:spcBef>
            </a:pPr>
            <a:r>
              <a:rPr lang="fr-FR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Prépare des </a:t>
            </a:r>
            <a:r>
              <a:rPr lang="fr-FR" sz="1700" b="1" dirty="0" smtClean="0">
                <a:solidFill>
                  <a:schemeClr val="accent1"/>
                </a:solidFill>
              </a:rPr>
              <a:t>fiches</a:t>
            </a:r>
            <a:r>
              <a:rPr lang="fr-FR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que tu auras avec toi en avant. Ainsi, il sera plus facile d’être tourné vers le public et non vers l’écran. Ces fiches doivent comporter des </a:t>
            </a:r>
            <a:r>
              <a:rPr lang="fr-FR" sz="1700" b="1" dirty="0" smtClean="0">
                <a:solidFill>
                  <a:schemeClr val="accent1"/>
                </a:solidFill>
              </a:rPr>
              <a:t>mots-clés</a:t>
            </a:r>
            <a:r>
              <a:rPr lang="fr-FR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uniquement, pas un texte complet.</a:t>
            </a:r>
          </a:p>
          <a:p>
            <a:pPr lvl="0" algn="just">
              <a:spcBef>
                <a:spcPts val="0"/>
              </a:spcBef>
            </a:pPr>
            <a:endParaRPr lang="fr-FR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just">
              <a:spcBef>
                <a:spcPts val="0"/>
              </a:spcBef>
            </a:pPr>
            <a:r>
              <a:rPr lang="fr-FR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Pratique ta présentation </a:t>
            </a:r>
            <a:r>
              <a:rPr lang="fr-FR" sz="1700" b="1" dirty="0" smtClean="0">
                <a:solidFill>
                  <a:schemeClr val="accent1"/>
                </a:solidFill>
              </a:rPr>
              <a:t>devant des gens</a:t>
            </a:r>
            <a:r>
              <a:rPr lang="fr-FR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, ils pourront te donner des conseils et tu te rendras compte de ce que tu dois modifier avant ta présentation officielle.</a:t>
            </a:r>
          </a:p>
          <a:p>
            <a:pPr lvl="0" algn="just">
              <a:spcBef>
                <a:spcPts val="0"/>
              </a:spcBef>
            </a:pPr>
            <a:endParaRPr lang="fr-FR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just">
              <a:spcBef>
                <a:spcPts val="0"/>
              </a:spcBef>
            </a:pPr>
            <a:r>
              <a:rPr lang="fr-FR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Teste ton matériel </a:t>
            </a:r>
            <a:r>
              <a:rPr lang="fr-FR" sz="1700" b="1" dirty="0" smtClean="0">
                <a:solidFill>
                  <a:schemeClr val="accent1"/>
                </a:solidFill>
              </a:rPr>
              <a:t>avant</a:t>
            </a:r>
            <a:r>
              <a:rPr lang="fr-FR" sz="17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ta présentation ; assure-toi avec ton enseignant que ton fichier sera compatible.</a:t>
            </a:r>
            <a:endParaRPr lang="fr-FR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5000">
                <a:srgbClr val="84D830"/>
              </a:gs>
              <a:gs pos="48000">
                <a:srgbClr val="7BCF27"/>
              </a:gs>
              <a:gs pos="100000">
                <a:srgbClr val="56901C"/>
              </a:gs>
            </a:gsLst>
            <a:path path="circle">
              <a:fillToRect l="50000" t="50000" r="50000" b="50000"/>
            </a:path>
            <a:tileRect/>
          </a:gradFill>
          <a:ln w="5080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6" name="Oval 5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57868" y="1592766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0" b="1">
                <a:solidFill>
                  <a:srgbClr val="65B131">
                    <a:alpha val="64000"/>
                  </a:srgbClr>
                </a:solidFill>
                <a:cs typeface="Arial" pitchFamily="34" charset="0"/>
              </a:rPr>
              <a:t>3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fr-FR" sz="40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Effectue </a:t>
            </a:r>
            <a:r>
              <a:rPr lang="fr-FR" sz="4000" b="0" cap="none" dirty="0" smtClean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ta </a:t>
            </a:r>
            <a:r>
              <a:rPr lang="fr-FR" sz="4000" b="0" cap="none" dirty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présentation</a:t>
            </a:r>
            <a:endParaRPr lang="fr-FR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1374395"/>
            <a:ext cx="9144000" cy="4447786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6924" y="1502980"/>
            <a:ext cx="4676076" cy="3512820"/>
          </a:xfrm>
          <a:prstGeom prst="rect">
            <a:avLst/>
          </a:prstGeom>
          <a:noFill/>
        </p:spPr>
        <p:txBody>
          <a:bodyPr wrap="square" lIns="91440" rtlCol="0">
            <a:normAutofit/>
          </a:bodyPr>
          <a:lstStyle/>
          <a:p>
            <a:pPr marL="174625" indent="-174625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Ton corps doit être tourné vers les élèves;</a:t>
            </a:r>
            <a:endParaRPr lang="fr-FR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Clr>
                <a:prstClr val="black">
                  <a:lumMod val="50000"/>
                  <a:lumOff val="50000"/>
                </a:prstClr>
              </a:buClr>
              <a:buSzPct val="94000"/>
            </a:pPr>
            <a:endParaRPr lang="fr-FR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71450" indent="-171450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Tu ne dois pas être placé devant l’écran, mais plutôt sur le côté. N’hésite pas à changer de côté pendant ta présentation;</a:t>
            </a:r>
            <a:endParaRPr lang="fr-FR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Clr>
                <a:prstClr val="black">
                  <a:lumMod val="50000"/>
                  <a:lumOff val="50000"/>
                </a:prstClr>
              </a:buClr>
              <a:buSzPct val="94000"/>
            </a:pPr>
            <a:endParaRPr lang="fr-FR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69863" indent="-1698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Tu dois regarder les élèves;</a:t>
            </a:r>
          </a:p>
          <a:p>
            <a:pPr>
              <a:buClr>
                <a:prstClr val="black">
                  <a:lumMod val="50000"/>
                  <a:lumOff val="50000"/>
                </a:prstClr>
              </a:buClr>
              <a:buSzPct val="94000"/>
            </a:pPr>
            <a:endParaRPr lang="fr-FR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69863" indent="-1698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Il est permis de jeter un coup d’œil sur tes fiches ou sur l’écran à l’occasion; par contre, ton regard doit revenir rapidement vers le public.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3566" y="656594"/>
            <a:ext cx="8313234" cy="846386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b" anchorCtr="0">
            <a:normAutofit/>
          </a:bodyPr>
          <a:lstStyle/>
          <a:p>
            <a:r>
              <a:rPr lang="fr-FR" sz="5500" b="1" spc="-15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Lorsque tu es à l’avant :</a:t>
            </a:r>
            <a:endParaRPr lang="fr-FR" sz="5500" b="1" spc="-15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http://bookboon.com/blog/wp-content/uploads/2012/11/presentation-300x3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00808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heme/theme1.xml><?xml version="1.0" encoding="utf-8"?>
<a:theme xmlns:a="http://schemas.openxmlformats.org/drawingml/2006/main" name="Présentation de PowerPoint 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IntroducingPowerPoint2010</Template>
  <TotalTime>0</TotalTime>
  <Words>568</Words>
  <Application>Microsoft Office PowerPoint</Application>
  <PresentationFormat>Affichage à l'écran (4:3)</PresentationFormat>
  <Paragraphs>82</Paragraphs>
  <Slides>10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Présentation de PowerPoint 2010</vt:lpstr>
      <vt:lpstr>Comment réaliser une présentation EFFICACE</vt:lpstr>
      <vt:lpstr>Présentation PowerPoint</vt:lpstr>
      <vt:lpstr>Création de ta présentation</vt:lpstr>
      <vt:lpstr>Une diapositive modèle</vt:lpstr>
      <vt:lpstr>Présentation PowerPoint</vt:lpstr>
      <vt:lpstr>Présentation PowerPoint</vt:lpstr>
      <vt:lpstr>Pratique ta présentation</vt:lpstr>
      <vt:lpstr>Effectue ta présentation</vt:lpstr>
      <vt:lpstr>Présentation PowerPoint</vt:lpstr>
      <vt:lpstr>ET VOILÀ !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2015-11-13T19:13:53Z</dcterms:created>
  <dcterms:modified xsi:type="dcterms:W3CDTF">2015-11-16T14:47:05Z</dcterms:modified>
</cp:coreProperties>
</file>