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J7Qrmt6XM0" TargetMode="External"/><Relationship Id="rId2" Type="http://schemas.openxmlformats.org/officeDocument/2006/relationships/hyperlink" Target="https://www.youtube.com/watch?v=npniUd2M_vI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préposition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95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Qu’est-ce qu’une préposition?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99145" y="1825485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Un mot invariable;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99145" y="2503997"/>
            <a:ext cx="9219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CA" sz="2800" dirty="0" smtClean="0">
                <a:solidFill>
                  <a:schemeClr val="bg1"/>
                </a:solidFill>
              </a:rPr>
              <a:t>Toujours suivie d’un complément;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Groupe du nom : un panier </a:t>
            </a:r>
            <a:r>
              <a:rPr lang="fr-C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u="sng" dirty="0" smtClean="0">
                <a:solidFill>
                  <a:schemeClr val="bg1"/>
                </a:solidFill>
              </a:rPr>
              <a:t>légumes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Verbe à l’infinitif : il refuse </a:t>
            </a:r>
            <a:r>
              <a:rPr lang="fr-C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u="sng" dirty="0" smtClean="0">
                <a:solidFill>
                  <a:schemeClr val="bg1"/>
                </a:solidFill>
              </a:rPr>
              <a:t>partir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699145" y="4078036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fr-CA" sz="2800" dirty="0" smtClean="0">
                <a:solidFill>
                  <a:schemeClr val="bg1"/>
                </a:solidFill>
              </a:rPr>
              <a:t>Les plus fréquentes sont </a:t>
            </a:r>
            <a:r>
              <a:rPr lang="fr-C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à</a:t>
            </a:r>
            <a:r>
              <a:rPr lang="fr-CA" sz="2800" dirty="0" smtClean="0">
                <a:solidFill>
                  <a:schemeClr val="bg1"/>
                </a:solidFill>
              </a:rPr>
              <a:t> et </a:t>
            </a:r>
            <a:r>
              <a:rPr lang="fr-C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10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7791" y="2548298"/>
            <a:ext cx="8938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  <a:hlinkClick r:id="rId2"/>
              </a:rPr>
              <a:t>https://www.youtube.com/watch?v=npniUd2M_vI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7791" y="3517290"/>
            <a:ext cx="910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dirty="0">
                <a:hlinkClick r:id="rId3"/>
              </a:rPr>
              <a:t>https://www.youtube.com/watch?v=3J7Qrmt6XM0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1146412" y="941696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Un peu </a:t>
            </a:r>
            <a:r>
              <a:rPr lang="fr-CA" sz="4400" smtClean="0">
                <a:solidFill>
                  <a:schemeClr val="bg1"/>
                </a:solidFill>
              </a:rPr>
              <a:t>de grammaire musicale </a:t>
            </a:r>
            <a:r>
              <a:rPr lang="fr-CA" sz="440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fr-CA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À dans par pour en vers</a:t>
            </a:r>
          </a:p>
          <a:p>
            <a:pPr algn="ctr"/>
            <a:r>
              <a:rPr lang="fr-C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(Adam part pour Anvers)</a:t>
            </a:r>
          </a:p>
          <a:p>
            <a:pPr algn="ctr"/>
            <a:endParaRPr lang="fr-CA" sz="4400" dirty="0">
              <a:solidFill>
                <a:schemeClr val="bg1"/>
              </a:solidFill>
            </a:endParaRPr>
          </a:p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À de pour sans par en</a:t>
            </a:r>
          </a:p>
          <a:p>
            <a:pPr algn="ctr"/>
            <a:r>
              <a:rPr lang="fr-C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(À 2% par </a:t>
            </a:r>
            <a:r>
              <a:rPr lang="fr-C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</a:t>
            </a:r>
            <a:r>
              <a:rPr lang="fr-C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/>
            <a:endParaRPr lang="fr-CA" sz="4400" dirty="0">
              <a:solidFill>
                <a:schemeClr val="bg1"/>
              </a:solidFill>
            </a:endParaRPr>
          </a:p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À de pour sans par en de dans</a:t>
            </a:r>
          </a:p>
          <a:p>
            <a:pPr algn="ctr"/>
            <a:r>
              <a:rPr lang="fr-C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(À 2% par en-dedans)</a:t>
            </a:r>
            <a:endParaRPr lang="fr-CA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156</TotalTime>
  <Words>91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Salle d’ions</vt:lpstr>
      <vt:lpstr>La préposition</vt:lpstr>
      <vt:lpstr>Présentation PowerPoint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préposition</dc:title>
  <dc:creator>Martine Baril</dc:creator>
  <cp:lastModifiedBy>Martine Baril</cp:lastModifiedBy>
  <cp:revision>4</cp:revision>
  <dcterms:created xsi:type="dcterms:W3CDTF">2019-10-16T12:47:12Z</dcterms:created>
  <dcterms:modified xsi:type="dcterms:W3CDTF">2019-10-21T12:38:01Z</dcterms:modified>
</cp:coreProperties>
</file>