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5D90B-1DE3-4593-AD76-D4CF55AD5DCA}" type="datetimeFigureOut">
              <a:rPr lang="fr-CA" smtClean="0"/>
              <a:t>2019-10-08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67B2F-D95A-4738-9510-FDB464B34A3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23016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Le déterminant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6944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887104" y="900752"/>
            <a:ext cx="103722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dirty="0" smtClean="0">
                <a:solidFill>
                  <a:schemeClr val="bg1"/>
                </a:solidFill>
              </a:rPr>
              <a:t>Caractéristiques du déterminant</a:t>
            </a:r>
            <a:endParaRPr lang="fr-CA" sz="4400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699145" y="1825485"/>
            <a:ext cx="92190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800" dirty="0" smtClean="0">
                <a:solidFill>
                  <a:schemeClr val="bg1"/>
                </a:solidFill>
              </a:rPr>
              <a:t>Il se place devant le nom, il introduit ce nom :</a:t>
            </a:r>
          </a:p>
          <a:p>
            <a:pPr lvl="6"/>
            <a:r>
              <a:rPr lang="fr-CA" sz="2800" dirty="0" smtClean="0">
                <a:solidFill>
                  <a:schemeClr val="bg1"/>
                </a:solidFill>
              </a:rPr>
              <a:t>La </a:t>
            </a:r>
            <a:r>
              <a:rPr lang="fr-CA" sz="2800" dirty="0" err="1" smtClean="0">
                <a:solidFill>
                  <a:schemeClr val="bg1"/>
                </a:solidFill>
              </a:rPr>
              <a:t>masquarade</a:t>
            </a:r>
            <a:endParaRPr lang="fr-CA" sz="2800" dirty="0" smtClean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699145" y="2826324"/>
            <a:ext cx="100311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800" dirty="0" smtClean="0">
                <a:solidFill>
                  <a:schemeClr val="bg1"/>
                </a:solidFill>
              </a:rPr>
              <a:t>Il peut y avoir des mots entre le déterminant et le nom :</a:t>
            </a:r>
          </a:p>
          <a:p>
            <a:pPr lvl="6"/>
            <a:r>
              <a:rPr lang="fr-CA" sz="2800" dirty="0" smtClean="0">
                <a:solidFill>
                  <a:schemeClr val="bg1"/>
                </a:solidFill>
              </a:rPr>
              <a:t>La gentille mamie</a:t>
            </a:r>
            <a:endParaRPr lang="fr-CA" sz="2800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606722" y="2024363"/>
            <a:ext cx="80112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800" dirty="0" smtClean="0">
                <a:solidFill>
                  <a:schemeClr val="bg1"/>
                </a:solidFill>
              </a:rPr>
              <a:t>Il existe plusieurs sortes de déterminants :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CA" sz="2800" dirty="0" smtClean="0">
                <a:solidFill>
                  <a:schemeClr val="bg1"/>
                </a:solidFill>
              </a:rPr>
              <a:t>Définis (le, la, les, l’)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CA" sz="2800" dirty="0" smtClean="0">
                <a:solidFill>
                  <a:schemeClr val="bg1"/>
                </a:solidFill>
              </a:rPr>
              <a:t>Indéfinis (un, une, des…)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CA" sz="2800" dirty="0" smtClean="0">
                <a:solidFill>
                  <a:schemeClr val="bg1"/>
                </a:solidFill>
              </a:rPr>
              <a:t>Démonstratifs (ce, cette…)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CA" sz="2800" dirty="0" smtClean="0">
                <a:solidFill>
                  <a:schemeClr val="bg1"/>
                </a:solidFill>
              </a:rPr>
              <a:t>Possessifs (mon, ta, leur…)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CA" sz="2800" dirty="0" smtClean="0">
                <a:solidFill>
                  <a:schemeClr val="bg1"/>
                </a:solidFill>
              </a:rPr>
              <a:t>Partitifs (de la, de l’…)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CA" sz="2800" dirty="0" smtClean="0">
                <a:solidFill>
                  <a:schemeClr val="bg1"/>
                </a:solidFill>
              </a:rPr>
              <a:t>Numéraux (un, deux, quarante-huit…)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CA" sz="2800" dirty="0" smtClean="0">
                <a:solidFill>
                  <a:schemeClr val="bg1"/>
                </a:solidFill>
              </a:rPr>
              <a:t>Interrogatifs (quel, quelles…)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CA" sz="2800" dirty="0" smtClean="0">
                <a:solidFill>
                  <a:schemeClr val="bg1"/>
                </a:solidFill>
              </a:rPr>
              <a:t>Exclamatifs (quel, quelles…)</a:t>
            </a:r>
            <a:endParaRPr lang="fr-C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3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32764" y="879551"/>
            <a:ext cx="98673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dirty="0" smtClean="0">
                <a:solidFill>
                  <a:schemeClr val="bg1"/>
                </a:solidFill>
              </a:rPr>
              <a:t>Pour terminer, le déterminant est…</a:t>
            </a:r>
            <a:endParaRPr lang="fr-CA" sz="4400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-698311" y="2156345"/>
            <a:ext cx="7724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dirty="0" smtClean="0">
                <a:solidFill>
                  <a:schemeClr val="bg1"/>
                </a:solidFill>
              </a:rPr>
              <a:t>Donneur ou</a:t>
            </a:r>
            <a:endParaRPr lang="fr-CA" sz="4400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006220" y="4584917"/>
            <a:ext cx="7724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dirty="0" smtClean="0">
                <a:solidFill>
                  <a:schemeClr val="bg1"/>
                </a:solidFill>
              </a:rPr>
              <a:t>Le</a:t>
            </a:r>
            <a:r>
              <a:rPr lang="fr-CA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</a:t>
            </a:r>
            <a:r>
              <a:rPr lang="fr-CA" sz="4400" dirty="0" smtClean="0">
                <a:solidFill>
                  <a:schemeClr val="bg1"/>
                </a:solidFill>
              </a:rPr>
              <a:t> élève</a:t>
            </a:r>
            <a:r>
              <a:rPr lang="fr-CA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</a:t>
            </a:r>
            <a:r>
              <a:rPr lang="fr-CA" sz="4400" dirty="0" smtClean="0">
                <a:solidFill>
                  <a:schemeClr val="bg1"/>
                </a:solidFill>
              </a:rPr>
              <a:t> sage</a:t>
            </a:r>
            <a:r>
              <a:rPr lang="fr-CA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</a:t>
            </a:r>
            <a:endParaRPr lang="fr-CA" sz="4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Flèche courbée vers le bas 6"/>
          <p:cNvSpPr/>
          <p:nvPr/>
        </p:nvSpPr>
        <p:spPr>
          <a:xfrm flipH="1">
            <a:off x="3819099" y="3929825"/>
            <a:ext cx="1569494" cy="65509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8" name="Flèche courbée vers le bas 7"/>
          <p:cNvSpPr/>
          <p:nvPr/>
        </p:nvSpPr>
        <p:spPr>
          <a:xfrm>
            <a:off x="5868536" y="3929825"/>
            <a:ext cx="1660479" cy="65509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899547" y="2156345"/>
            <a:ext cx="698765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400" dirty="0" smtClean="0">
                <a:solidFill>
                  <a:schemeClr val="bg1"/>
                </a:solidFill>
              </a:rPr>
              <a:t>receveur </a:t>
            </a:r>
            <a:r>
              <a:rPr lang="fr-CA" sz="4400" dirty="0">
                <a:solidFill>
                  <a:schemeClr val="bg1"/>
                </a:solidFill>
              </a:rPr>
              <a:t>d’accord </a:t>
            </a:r>
          </a:p>
          <a:p>
            <a:endParaRPr lang="fr-CA" dirty="0"/>
          </a:p>
        </p:txBody>
      </p:sp>
      <p:sp>
        <p:nvSpPr>
          <p:cNvPr id="10" name="ZoneTexte 9"/>
          <p:cNvSpPr txBox="1"/>
          <p:nvPr/>
        </p:nvSpPr>
        <p:spPr>
          <a:xfrm>
            <a:off x="10181230" y="2156345"/>
            <a:ext cx="682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400" dirty="0" smtClean="0">
                <a:solidFill>
                  <a:schemeClr val="bg1"/>
                </a:solidFill>
              </a:rPr>
              <a:t>?</a:t>
            </a:r>
            <a:endParaRPr lang="fr-CA" sz="4400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8192773" y="5640118"/>
            <a:ext cx="3976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chemeClr val="bg1"/>
                </a:solidFill>
              </a:rPr>
              <a:t>Alinéa p. 95 à 97 </a:t>
            </a:r>
            <a:r>
              <a:rPr lang="fr-CA" dirty="0" smtClean="0">
                <a:solidFill>
                  <a:schemeClr val="bg1"/>
                </a:solidFill>
                <a:sym typeface="Wingdings" panose="05000000000000000000" pitchFamily="2" charset="2"/>
              </a:rPr>
              <a:t> </a:t>
            </a:r>
            <a:endParaRPr lang="fr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15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7" grpId="0" animBg="1"/>
      <p:bldP spid="8" grpId="0" animBg="1"/>
      <p:bldP spid="9" grpId="0"/>
      <p:bldP spid="10" grpId="0"/>
      <p:bldP spid="10" grpId="1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le d’ions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473</TotalTime>
  <Words>124</Words>
  <Application>Microsoft Office PowerPoint</Application>
  <PresentationFormat>Grand écran</PresentationFormat>
  <Paragraphs>21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Wingdings</vt:lpstr>
      <vt:lpstr>Wingdings 3</vt:lpstr>
      <vt:lpstr>Salle d’ions</vt:lpstr>
      <vt:lpstr>Le déterminant</vt:lpstr>
      <vt:lpstr>Présentation PowerPoint</vt:lpstr>
      <vt:lpstr>Présentation PowerPoint</vt:lpstr>
    </vt:vector>
  </TitlesOfParts>
  <Company>CS des Affluents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déterminant</dc:title>
  <dc:creator>Martine Baril</dc:creator>
  <cp:lastModifiedBy>Martine Baril</cp:lastModifiedBy>
  <cp:revision>4</cp:revision>
  <dcterms:created xsi:type="dcterms:W3CDTF">2019-10-06T15:01:26Z</dcterms:created>
  <dcterms:modified xsi:type="dcterms:W3CDTF">2019-10-08T15:37:08Z</dcterms:modified>
</cp:coreProperties>
</file>