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9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8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95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38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81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83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188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43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1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5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8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6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98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5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4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10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3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L’adverbe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9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Qu’est-ce qu’un adverbe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99145" y="1825485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Un mot invariable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699145" y="3916849"/>
            <a:ext cx="921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chemeClr val="bg1"/>
                </a:solidFill>
              </a:rPr>
              <a:t>Les enfants </a:t>
            </a:r>
            <a:r>
              <a:rPr lang="fr-CA" sz="4000" dirty="0" smtClean="0">
                <a:solidFill>
                  <a:srgbClr val="00B0F0"/>
                </a:solidFill>
              </a:rPr>
              <a:t>rient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53240" y="3916849"/>
            <a:ext cx="9219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chemeClr val="bg1"/>
                </a:solidFill>
              </a:rPr>
              <a:t>beaucoup.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699145" y="2435812"/>
            <a:ext cx="92190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fr-CA" sz="2800" dirty="0" smtClean="0">
                <a:solidFill>
                  <a:schemeClr val="bg1"/>
                </a:solidFill>
              </a:rPr>
              <a:t>Il </a:t>
            </a:r>
            <a:r>
              <a:rPr lang="fr-CA" sz="2800" dirty="0">
                <a:solidFill>
                  <a:schemeClr val="bg1"/>
                </a:solidFill>
              </a:rPr>
              <a:t>nuance le sens d’un </a:t>
            </a:r>
            <a:r>
              <a:rPr lang="fr-CA" sz="2800" dirty="0">
                <a:solidFill>
                  <a:srgbClr val="00B0F0"/>
                </a:solidFill>
              </a:rPr>
              <a:t>verbe</a:t>
            </a:r>
            <a:r>
              <a:rPr lang="fr-CA" sz="2800" dirty="0">
                <a:solidFill>
                  <a:schemeClr val="bg1"/>
                </a:solidFill>
              </a:rPr>
              <a:t> ou d’un </a:t>
            </a:r>
            <a:r>
              <a:rPr lang="fr-CA" sz="2800" dirty="0">
                <a:solidFill>
                  <a:srgbClr val="00B0F0"/>
                </a:solidFill>
              </a:rPr>
              <a:t>adjectif</a:t>
            </a:r>
            <a:r>
              <a:rPr lang="fr-CA" sz="2800" dirty="0">
                <a:solidFill>
                  <a:schemeClr val="bg1"/>
                </a:solidFill>
              </a:rPr>
              <a:t>.</a:t>
            </a:r>
          </a:p>
          <a:p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>
            <a:off x="5753240" y="3926721"/>
            <a:ext cx="354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>
                <a:solidFill>
                  <a:schemeClr val="bg1"/>
                </a:solidFill>
              </a:rPr>
              <a:t>f</a:t>
            </a:r>
            <a:r>
              <a:rPr lang="fr-CA" sz="4000" dirty="0" smtClean="0">
                <a:solidFill>
                  <a:schemeClr val="bg1"/>
                </a:solidFill>
              </a:rPr>
              <a:t>ort.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57688" y="3321040"/>
            <a:ext cx="52149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dirty="0" smtClean="0">
                <a:solidFill>
                  <a:schemeClr val="bg1"/>
                </a:solidFill>
              </a:rPr>
              <a:t>ne      </a:t>
            </a:r>
          </a:p>
          <a:p>
            <a:r>
              <a:rPr lang="fr-CA" sz="4000" dirty="0" smtClean="0">
                <a:solidFill>
                  <a:schemeClr val="bg1"/>
                </a:solidFill>
              </a:rPr>
              <a:t>          pas</a:t>
            </a:r>
            <a:endParaRPr lang="fr-C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2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11" grpId="0"/>
      <p:bldP spid="12" grpId="0"/>
      <p:bldP spid="12" grpId="1"/>
      <p:bldP spid="12" grpId="2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Différentes sortes d’adverbes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238232" y="1942476"/>
            <a:ext cx="85025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2800" dirty="0" smtClean="0">
                <a:solidFill>
                  <a:schemeClr val="bg1"/>
                </a:solidFill>
              </a:rPr>
              <a:t>Il existe plusieurs sortes d’adverbes: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Lieu : ailleurs, dedans, ici,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Temps : autrefois, bientôt, jamais,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Manière : bien, mal, genti</a:t>
            </a:r>
            <a:r>
              <a:rPr lang="fr-CA" sz="2800" dirty="0" smtClean="0">
                <a:solidFill>
                  <a:srgbClr val="00B0F0"/>
                </a:solidFill>
              </a:rPr>
              <a:t>ment</a:t>
            </a:r>
            <a:r>
              <a:rPr lang="fr-CA" sz="2800" dirty="0" smtClean="0">
                <a:solidFill>
                  <a:schemeClr val="bg1"/>
                </a:solidFill>
              </a:rPr>
              <a:t>, mieux,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Quantité : assez, beaucoup, très,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Négation : ne…pas, ne…plus,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Affirmation : certaine</a:t>
            </a:r>
            <a:r>
              <a:rPr lang="fr-CA" sz="2800" dirty="0" smtClean="0">
                <a:solidFill>
                  <a:srgbClr val="00B0F0"/>
                </a:solidFill>
              </a:rPr>
              <a:t>ment</a:t>
            </a:r>
            <a:r>
              <a:rPr lang="fr-CA" sz="2800" dirty="0" smtClean="0">
                <a:solidFill>
                  <a:schemeClr val="bg1"/>
                </a:solidFill>
              </a:rPr>
              <a:t>, oui, etc.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CA" sz="2800" dirty="0" smtClean="0">
                <a:solidFill>
                  <a:schemeClr val="bg1"/>
                </a:solidFill>
              </a:rPr>
              <a:t>Probabilité : probable</a:t>
            </a:r>
            <a:r>
              <a:rPr lang="fr-CA" sz="2800" dirty="0" smtClean="0">
                <a:solidFill>
                  <a:srgbClr val="00B0F0"/>
                </a:solidFill>
              </a:rPr>
              <a:t>ment</a:t>
            </a:r>
            <a:r>
              <a:rPr lang="fr-CA" sz="2800" dirty="0" smtClean="0">
                <a:solidFill>
                  <a:schemeClr val="bg1"/>
                </a:solidFill>
              </a:rPr>
              <a:t>, peut-être, etc.</a:t>
            </a:r>
          </a:p>
        </p:txBody>
      </p:sp>
    </p:spTree>
    <p:extLst>
      <p:ext uri="{BB962C8B-B14F-4D97-AF65-F5344CB8AC3E}">
        <p14:creationId xmlns:p14="http://schemas.microsoft.com/office/powerpoint/2010/main" val="238641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7104" y="900752"/>
            <a:ext cx="103722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Comment former un adverbe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9145" y="243581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On prend un adjectif</a:t>
            </a:r>
            <a:endParaRPr lang="fr-CA" dirty="0"/>
          </a:p>
        </p:txBody>
      </p:sp>
      <p:sp>
        <p:nvSpPr>
          <p:cNvPr id="6" name="ZoneTexte 5"/>
          <p:cNvSpPr txBox="1"/>
          <p:nvPr/>
        </p:nvSpPr>
        <p:spPr>
          <a:xfrm>
            <a:off x="7422605" y="243581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vif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7422605" y="4075143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vivement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7422605" y="3201431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vive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1699145" y="407411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On ajoute le suffixe -ment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1699145" y="3254962"/>
            <a:ext cx="9219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On le met au féminin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713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31057" y="2620369"/>
            <a:ext cx="403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>
                <a:solidFill>
                  <a:schemeClr val="bg1"/>
                </a:solidFill>
              </a:rPr>
              <a:t>Il</a:t>
            </a:r>
            <a:endParaRPr lang="fr-CA" sz="48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51946" y="2577908"/>
            <a:ext cx="403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>
                <a:solidFill>
                  <a:schemeClr val="bg1"/>
                </a:solidFill>
              </a:rPr>
              <a:t>marche</a:t>
            </a:r>
            <a:endParaRPr lang="fr-CA" sz="4800" dirty="0">
              <a:solidFill>
                <a:schemeClr val="bg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787857" y="1392072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à coins arrondis 5"/>
          <p:cNvSpPr/>
          <p:nvPr/>
        </p:nvSpPr>
        <p:spPr>
          <a:xfrm>
            <a:off x="7597254" y="4374863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à coins arrondis 6"/>
          <p:cNvSpPr/>
          <p:nvPr/>
        </p:nvSpPr>
        <p:spPr>
          <a:xfrm>
            <a:off x="7597254" y="1392072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à coins arrondis 7"/>
          <p:cNvSpPr/>
          <p:nvPr/>
        </p:nvSpPr>
        <p:spPr>
          <a:xfrm>
            <a:off x="1940256" y="4374863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à coins arrondis 8"/>
          <p:cNvSpPr/>
          <p:nvPr/>
        </p:nvSpPr>
        <p:spPr>
          <a:xfrm>
            <a:off x="4776716" y="3387294"/>
            <a:ext cx="575480" cy="561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à coins arrondis 9"/>
          <p:cNvSpPr/>
          <p:nvPr/>
        </p:nvSpPr>
        <p:spPr>
          <a:xfrm>
            <a:off x="7467600" y="3376869"/>
            <a:ext cx="1348854" cy="561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59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31057" y="2620369"/>
            <a:ext cx="403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>
                <a:solidFill>
                  <a:schemeClr val="bg1"/>
                </a:solidFill>
              </a:rPr>
              <a:t>Il</a:t>
            </a:r>
            <a:endParaRPr lang="fr-CA" sz="48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51946" y="2577908"/>
            <a:ext cx="403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>
                <a:solidFill>
                  <a:schemeClr val="bg1"/>
                </a:solidFill>
              </a:rPr>
              <a:t>e</a:t>
            </a:r>
            <a:r>
              <a:rPr lang="fr-CA" sz="4800" dirty="0" smtClean="0">
                <a:solidFill>
                  <a:schemeClr val="bg1"/>
                </a:solidFill>
              </a:rPr>
              <a:t>st discret</a:t>
            </a:r>
            <a:endParaRPr lang="fr-CA" sz="4800" dirty="0">
              <a:solidFill>
                <a:schemeClr val="bg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787857" y="1392072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à coins arrondis 5"/>
          <p:cNvSpPr/>
          <p:nvPr/>
        </p:nvSpPr>
        <p:spPr>
          <a:xfrm>
            <a:off x="7597254" y="4374863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à coins arrondis 6"/>
          <p:cNvSpPr/>
          <p:nvPr/>
        </p:nvSpPr>
        <p:spPr>
          <a:xfrm>
            <a:off x="7597254" y="1392072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à coins arrondis 7"/>
          <p:cNvSpPr/>
          <p:nvPr/>
        </p:nvSpPr>
        <p:spPr>
          <a:xfrm>
            <a:off x="1940256" y="4374863"/>
            <a:ext cx="2988859" cy="968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18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Nuances de gri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243</TotalTime>
  <Words>131</Words>
  <Application>Microsoft Office PowerPoint</Application>
  <PresentationFormat>Grand écran</PresentationFormat>
  <Paragraphs>29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Salle d’ions</vt:lpstr>
      <vt:lpstr>L’adverbe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L’adverbe</dc:title>
  <dc:creator>Martine Baril</dc:creator>
  <cp:lastModifiedBy>Martine Baril</cp:lastModifiedBy>
  <cp:revision>10</cp:revision>
  <dcterms:created xsi:type="dcterms:W3CDTF">2019-10-10T13:53:40Z</dcterms:created>
  <dcterms:modified xsi:type="dcterms:W3CDTF">2019-10-18T15:03:29Z</dcterms:modified>
</cp:coreProperties>
</file>