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mots-consignes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22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85648" y="283846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Démontrer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10185" y="3020817"/>
            <a:ext cx="1029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u="sng" dirty="0" smtClean="0"/>
              <a:t>Démontre</a:t>
            </a:r>
            <a:r>
              <a:rPr lang="fr-CA" sz="2400" dirty="0" smtClean="0"/>
              <a:t> pourquoi le Père Noël ne peut logiquement pas distribuer des cadeaux dans le monde entier en une seule nuit.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64776" y="3984476"/>
            <a:ext cx="10235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 smtClean="0"/>
              <a:t>Il est évident que le Père Noël ne peut faire le tour de la terre en une seule nuit. En effet, le diamètre de la planète établi à l’équateur est de 40 000 km. Pour le parcourir en 12 heures, les rennes doivent filer à une vitesse moyenne de 3 333 km/h, ce qui rend difficiles les arrêts dans chaque demeure. De plus, ceci n’implique que les pays situés sur l’équateur, alors que la surface totale à couvrir est beaucoup plus grande. Alors, deux hypothèses s’imposent: soit le Père Noël n’existe pas, soit il a vraiment beaucoup d’assistants.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02860" y="1318495"/>
            <a:ext cx="11341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/>
              <a:t>Prouver</a:t>
            </a:r>
            <a:r>
              <a:rPr lang="fr-CA" sz="3200" dirty="0"/>
              <a:t> ou établir de manière évidente, par un raisonnement ou des éléments de </a:t>
            </a:r>
            <a:r>
              <a:rPr lang="fr-CA" sz="3200" b="1" u="sng" dirty="0"/>
              <a:t>preuve</a:t>
            </a:r>
            <a:r>
              <a:rPr lang="fr-CA" sz="3200" dirty="0"/>
              <a:t>, en illustrant à l’aide d’</a:t>
            </a:r>
            <a:r>
              <a:rPr lang="fr-CA" sz="3200" b="1" u="sng" dirty="0"/>
              <a:t>exemples</a:t>
            </a:r>
            <a:r>
              <a:rPr lang="fr-CA" sz="3200" dirty="0"/>
              <a:t> ou d’applications.</a:t>
            </a:r>
            <a:endParaRPr lang="fr-CA" sz="102800" dirty="0"/>
          </a:p>
        </p:txBody>
      </p:sp>
    </p:spTree>
    <p:extLst>
      <p:ext uri="{BB962C8B-B14F-4D97-AF65-F5344CB8AC3E}">
        <p14:creationId xmlns:p14="http://schemas.microsoft.com/office/powerpoint/2010/main" val="2158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45206" y="283846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Créer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10185" y="3020817"/>
            <a:ext cx="1029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Crée</a:t>
            </a:r>
            <a:r>
              <a:rPr lang="fr-CA" sz="2400" dirty="0" smtClean="0"/>
              <a:t> un prototype de moyen de </a:t>
            </a:r>
            <a:r>
              <a:rPr lang="fr-CA" sz="2400" smtClean="0"/>
              <a:t>transport qui permettrait </a:t>
            </a:r>
            <a:r>
              <a:rPr lang="fr-CA" sz="2400" dirty="0" smtClean="0"/>
              <a:t>aux lutins d’aider le Père Noël dans la distribution des cadeaux.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02860" y="1318495"/>
            <a:ext cx="1134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/>
              <a:t>Donner corps</a:t>
            </a:r>
            <a:r>
              <a:rPr lang="fr-CA" sz="3200" dirty="0"/>
              <a:t> à une idée ou à son imagination, sous la forme d’un travail ou d’une invention.</a:t>
            </a:r>
            <a:endParaRPr lang="fr-CA" sz="333300" dirty="0"/>
          </a:p>
        </p:txBody>
      </p:sp>
      <p:pic>
        <p:nvPicPr>
          <p:cNvPr id="2050" name="Picture 2" descr="RÃ©sultats de recherche d'images pour Â«Â atelier pere noel expressÂ Â»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19" y="3731821"/>
            <a:ext cx="6165518" cy="31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s de recherche d'images pour Â«Â cadeaux de noelÂ Â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300" y1="64533" x2="62600" y2="63167"/>
                        <a14:backgroundMark x1="62600" y1="63167" x2="62350" y2="68867"/>
                        <a14:backgroundMark x1="62600" y1="69433" x2="60575" y2="64300"/>
                        <a14:backgroundMark x1="82575" y1="40167" x2="84900" y2="40967"/>
                        <a14:backgroundMark x1="84625" y1="41300" x2="86075" y2="40400"/>
                        <a14:backgroundMark x1="86075" y1="40300" x2="86250" y2="38800"/>
                        <a14:backgroundMark x1="86075" y1="38933" x2="82575" y2="40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2" y="0"/>
            <a:ext cx="8639033" cy="64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72251" y="302832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Décrire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Décris</a:t>
            </a:r>
            <a:r>
              <a:rPr lang="fr-CA" sz="2400" dirty="0" smtClean="0"/>
              <a:t> le cadeau de tes rêves.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92072" y="4244454"/>
            <a:ext cx="1023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 smtClean="0"/>
              <a:t>Le cadeau de mes rêves est une paire de skis Salomon à double spatule. Ils sont de couleur noire principalement, mais il y a également du gris foncé et du rouge. Il s’agit d’une construction monocoque avec un noyau en peuplier et un rayon de 171 cm.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12042" y="1654242"/>
            <a:ext cx="1134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u="sng" dirty="0" smtClean="0"/>
              <a:t>Exposer de façon détaillée</a:t>
            </a:r>
            <a:r>
              <a:rPr lang="fr-CA" sz="3200" b="1" dirty="0" smtClean="0"/>
              <a:t> </a:t>
            </a:r>
            <a:r>
              <a:rPr lang="fr-CA" sz="3200" dirty="0" smtClean="0"/>
              <a:t>ou faire le portrait d’une situation, d’un événement, d’un modèle ou d’un processus.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1050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72251" y="302832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Présenter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Présente </a:t>
            </a:r>
            <a:r>
              <a:rPr lang="fr-CA" sz="2400" dirty="0" smtClean="0"/>
              <a:t>la marche à suivre afin que le Père Noël reçoive ta liste de cadeaux.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92072" y="4244454"/>
            <a:ext cx="1023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b="1" dirty="0" smtClean="0"/>
              <a:t>Tout d’abord</a:t>
            </a:r>
            <a:r>
              <a:rPr lang="fr-CA" sz="2400" dirty="0" smtClean="0"/>
              <a:t>, j’écrirai une lettre au Père Noël et je corrigerai mes fautes. </a:t>
            </a:r>
            <a:r>
              <a:rPr lang="fr-CA" sz="2400" b="1" dirty="0" smtClean="0"/>
              <a:t>Par la suite</a:t>
            </a:r>
            <a:r>
              <a:rPr lang="fr-CA" sz="2400" dirty="0" smtClean="0"/>
              <a:t>, je la placerai dans une enveloppe et j’écrirai l’adresse du Père Noël. </a:t>
            </a:r>
            <a:r>
              <a:rPr lang="fr-CA" sz="2400" b="1" dirty="0" smtClean="0"/>
              <a:t>Enfin</a:t>
            </a:r>
            <a:r>
              <a:rPr lang="fr-CA" sz="2400" dirty="0" smtClean="0"/>
              <a:t>, je la placerai à la poste et je serai bien sage en attendant Noël.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12042" y="1654242"/>
            <a:ext cx="1134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Utiliser une suite </a:t>
            </a:r>
            <a:r>
              <a:rPr lang="fr-CA" sz="3200" b="1" u="sng" dirty="0"/>
              <a:t>d’étapes logiques</a:t>
            </a:r>
            <a:r>
              <a:rPr lang="fr-CA" sz="3200" dirty="0"/>
              <a:t> pour obtenir le résultat demandé de manière formelle.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17297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72251" y="302832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Résumer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Résume</a:t>
            </a:r>
            <a:r>
              <a:rPr lang="fr-CA" sz="2400" dirty="0" smtClean="0"/>
              <a:t> les principales raisons qui font que tu mérites tes cadeaux.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92072" y="4244454"/>
            <a:ext cx="1023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 smtClean="0"/>
              <a:t>J’ai été très sage toute l’année et j’ai eu de très bonnes notes à l’école. Je ne me suis presque jamais chicané avec mon frère et j’ai aidé une personne âgée à traverser la rue.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07325" y="1483562"/>
            <a:ext cx="1134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Exposer </a:t>
            </a:r>
            <a:r>
              <a:rPr lang="fr-CA" sz="3200" b="1" u="sng" dirty="0" smtClean="0"/>
              <a:t>brièvement</a:t>
            </a:r>
            <a:r>
              <a:rPr lang="fr-CA" sz="3200" b="1" dirty="0" smtClean="0"/>
              <a:t>.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2113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72251" y="302832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Énumérer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Énumère</a:t>
            </a:r>
            <a:r>
              <a:rPr lang="fr-CA" sz="2400" dirty="0" smtClean="0"/>
              <a:t> les cadeaux que tu aimerais recevoir.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776717" y="4122694"/>
            <a:ext cx="10235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Poney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Brosse à cheveux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Skis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Wii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err="1" smtClean="0"/>
              <a:t>Iphone</a:t>
            </a:r>
            <a:endParaRPr lang="fr-CA" sz="2400" dirty="0" smtClean="0"/>
          </a:p>
          <a:p>
            <a:pPr marL="457200" indent="-457200" algn="just">
              <a:buFont typeface="+mj-lt"/>
              <a:buAutoNum type="arabicPeriod"/>
            </a:pP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12042" y="1405942"/>
            <a:ext cx="1134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Fournir une série de réponses </a:t>
            </a:r>
            <a:r>
              <a:rPr lang="fr-CA" sz="3200" b="1" u="sng" dirty="0"/>
              <a:t>brèves</a:t>
            </a:r>
            <a:r>
              <a:rPr lang="fr-CA" sz="3200" dirty="0"/>
              <a:t> sans explications</a:t>
            </a:r>
            <a:r>
              <a:rPr lang="fr-CA" sz="3200" dirty="0" smtClean="0"/>
              <a:t>.</a:t>
            </a:r>
            <a:endParaRPr lang="fr-CA" sz="11500" dirty="0"/>
          </a:p>
        </p:txBody>
      </p:sp>
    </p:spTree>
    <p:extLst>
      <p:ext uri="{BB962C8B-B14F-4D97-AF65-F5344CB8AC3E}">
        <p14:creationId xmlns:p14="http://schemas.microsoft.com/office/powerpoint/2010/main" val="536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58353" y="302832"/>
            <a:ext cx="4326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Hiérarchiser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Hiérarchise</a:t>
            </a:r>
            <a:r>
              <a:rPr lang="fr-CA" sz="2400" dirty="0" smtClean="0"/>
              <a:t> les cadeaux que tu aimerais recevoir.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776717" y="4122694"/>
            <a:ext cx="10235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Skis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Wii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err="1" smtClean="0"/>
              <a:t>Iphone</a:t>
            </a:r>
            <a:endParaRPr lang="fr-CA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Brosse à cheveux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Poney</a:t>
            </a:r>
          </a:p>
          <a:p>
            <a:pPr marL="457200" indent="-457200" algn="just">
              <a:buFont typeface="+mj-lt"/>
              <a:buAutoNum type="arabicPeriod"/>
            </a:pP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12042" y="1405942"/>
            <a:ext cx="1134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Donner une importance relative à des éléments, ou les </a:t>
            </a:r>
            <a:r>
              <a:rPr lang="fr-CA" sz="3200" b="1" u="sng" dirty="0"/>
              <a:t>placer dans un ordre de préférence</a:t>
            </a:r>
            <a:r>
              <a:rPr lang="fr-CA" sz="3200" dirty="0"/>
              <a:t>.</a:t>
            </a:r>
            <a:endParaRPr lang="fr-CA" sz="23900" dirty="0"/>
          </a:p>
        </p:txBody>
      </p:sp>
    </p:spTree>
    <p:extLst>
      <p:ext uri="{BB962C8B-B14F-4D97-AF65-F5344CB8AC3E}">
        <p14:creationId xmlns:p14="http://schemas.microsoft.com/office/powerpoint/2010/main" val="25474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72251" y="302832"/>
            <a:ext cx="4012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Indiquer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Indique</a:t>
            </a:r>
            <a:r>
              <a:rPr lang="fr-CA" sz="2400" dirty="0" smtClean="0"/>
              <a:t> au Père Noël où il pourra trouver ton cadeau de rêve.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64776" y="4322748"/>
            <a:ext cx="1023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 smtClean="0"/>
              <a:t>Il le trouvera chez Sports Experts.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12042" y="1405942"/>
            <a:ext cx="11341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Donner un nom spécifique, une valeur ou toute autre </a:t>
            </a:r>
            <a:r>
              <a:rPr lang="fr-CA" sz="3200" b="1" u="sng" dirty="0"/>
              <a:t>réponse brève</a:t>
            </a:r>
            <a:r>
              <a:rPr lang="fr-CA" sz="3200" dirty="0"/>
              <a:t> sans explication ni calcul.</a:t>
            </a:r>
            <a:endParaRPr lang="fr-CA" sz="23900" dirty="0"/>
          </a:p>
        </p:txBody>
      </p:sp>
    </p:spTree>
    <p:extLst>
      <p:ext uri="{BB962C8B-B14F-4D97-AF65-F5344CB8AC3E}">
        <p14:creationId xmlns:p14="http://schemas.microsoft.com/office/powerpoint/2010/main" val="42619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16155" y="302832"/>
            <a:ext cx="6796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cap="small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Expliquer, Justifier</a:t>
            </a:r>
            <a:endParaRPr lang="fr-CA" sz="6000" b="1" cap="small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481" y="3402954"/>
            <a:ext cx="1029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Exemple : </a:t>
            </a:r>
            <a:r>
              <a:rPr lang="fr-CA" sz="2400" b="1" dirty="0" smtClean="0"/>
              <a:t>Explique</a:t>
            </a:r>
            <a:r>
              <a:rPr lang="fr-CA" sz="2400" dirty="0" smtClean="0"/>
              <a:t> pourquoi tu aimerais recevoir des skis.</a:t>
            </a:r>
            <a:endParaRPr lang="fr-CA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64776" y="4322748"/>
            <a:ext cx="1023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 smtClean="0"/>
              <a:t>J’aimerais recevoir des skis, </a:t>
            </a:r>
            <a:r>
              <a:rPr lang="fr-CA" sz="2400" b="1" dirty="0" smtClean="0"/>
              <a:t>car </a:t>
            </a:r>
            <a:r>
              <a:rPr lang="fr-CA" sz="2400" dirty="0" smtClean="0"/>
              <a:t>je suis un grand sportif. Je pratique le ski depuis l’âge de quatre ans et j’aimerais éventuellement devenir moniteur afin d’avoir un emploi à temps partiel. Je crois que c’est un sport magnifique, </a:t>
            </a:r>
            <a:r>
              <a:rPr lang="fr-CA" sz="2400" b="1" dirty="0" smtClean="0"/>
              <a:t>car</a:t>
            </a:r>
            <a:r>
              <a:rPr lang="fr-CA" sz="2400" dirty="0" smtClean="0"/>
              <a:t> il me permet de me mettre en forme tout en étant dehors.</a:t>
            </a:r>
            <a:endParaRPr lang="fr-CA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57852" y="1318495"/>
            <a:ext cx="11634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dirty="0"/>
              <a:t>Donner un compte-rendu détaillé incluant </a:t>
            </a:r>
            <a:r>
              <a:rPr lang="fr-CA" sz="3000" b="1" u="sng" dirty="0"/>
              <a:t>les raisons et </a:t>
            </a:r>
            <a:r>
              <a:rPr lang="fr-CA" sz="3000" b="1" u="sng" dirty="0" smtClean="0"/>
              <a:t>les causes</a:t>
            </a:r>
            <a:r>
              <a:rPr lang="fr-CA" sz="3000" dirty="0" smtClean="0"/>
              <a:t>.</a:t>
            </a:r>
            <a:r>
              <a:rPr lang="fr-CA" sz="3000" dirty="0"/>
              <a:t> Donner des </a:t>
            </a:r>
            <a:r>
              <a:rPr lang="fr-CA" sz="3000" b="1" u="sng" dirty="0"/>
              <a:t>raisons</a:t>
            </a:r>
            <a:r>
              <a:rPr lang="fr-CA" sz="3000" b="1" dirty="0"/>
              <a:t> </a:t>
            </a:r>
            <a:r>
              <a:rPr lang="fr-CA" sz="3000" dirty="0"/>
              <a:t>ou des </a:t>
            </a:r>
            <a:r>
              <a:rPr lang="fr-CA" sz="3000" b="1" u="sng" dirty="0"/>
              <a:t>preuves</a:t>
            </a:r>
            <a:r>
              <a:rPr lang="fr-CA" sz="3000" dirty="0"/>
              <a:t> valables pour étayer une réponse ou </a:t>
            </a:r>
            <a:r>
              <a:rPr lang="fr-CA" sz="3000" dirty="0" smtClean="0"/>
              <a:t>une </a:t>
            </a:r>
            <a:r>
              <a:rPr lang="fr-CA" sz="3000" dirty="0"/>
              <a:t>conclusion.</a:t>
            </a:r>
            <a:endParaRPr lang="fr-CA" sz="3000" dirty="0" smtClean="0"/>
          </a:p>
        </p:txBody>
      </p:sp>
    </p:spTree>
    <p:extLst>
      <p:ext uri="{BB962C8B-B14F-4D97-AF65-F5344CB8AC3E}">
        <p14:creationId xmlns:p14="http://schemas.microsoft.com/office/powerpoint/2010/main" val="24967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287</TotalTime>
  <Words>619</Words>
  <Application>Microsoft Office PowerPoint</Application>
  <PresentationFormat>Grand écran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Les mots-consignes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 des Affluents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mots-consignes</dc:title>
  <dc:creator>Martine Baril</dc:creator>
  <cp:lastModifiedBy>Martine Baril</cp:lastModifiedBy>
  <cp:revision>15</cp:revision>
  <dcterms:created xsi:type="dcterms:W3CDTF">2019-11-18T13:43:09Z</dcterms:created>
  <dcterms:modified xsi:type="dcterms:W3CDTF">2019-11-20T12:49:13Z</dcterms:modified>
</cp:coreProperties>
</file>